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Lst>
  <p:notesMasterIdLst>
    <p:notesMasterId r:id="rId4"/>
  </p:notesMasterIdLst>
  <p:sldIdLst>
    <p:sldId id="267" r:id="rId2"/>
    <p:sldId id="259" r:id="rId3"/>
  </p:sldIdLst>
  <p:sldSz cx="7775575" cy="10907713"/>
  <p:notesSz cx="6794500" cy="9925050"/>
  <p:defaultTextStyle>
    <a:defPPr>
      <a:defRPr lang="ja-JP"/>
    </a:defPPr>
    <a:lvl1pPr marL="0" algn="l" defTabSz="1018707" rtl="0" eaLnBrk="1" latinLnBrk="0" hangingPunct="1">
      <a:defRPr kumimoji="1" sz="2004" kern="1200">
        <a:solidFill>
          <a:schemeClr val="tx1"/>
        </a:solidFill>
        <a:latin typeface="+mn-lt"/>
        <a:ea typeface="+mn-ea"/>
        <a:cs typeface="+mn-cs"/>
      </a:defRPr>
    </a:lvl1pPr>
    <a:lvl2pPr marL="509354" algn="l" defTabSz="1018707" rtl="0" eaLnBrk="1" latinLnBrk="0" hangingPunct="1">
      <a:defRPr kumimoji="1" sz="2004" kern="1200">
        <a:solidFill>
          <a:schemeClr val="tx1"/>
        </a:solidFill>
        <a:latin typeface="+mn-lt"/>
        <a:ea typeface="+mn-ea"/>
        <a:cs typeface="+mn-cs"/>
      </a:defRPr>
    </a:lvl2pPr>
    <a:lvl3pPr marL="1018707" algn="l" defTabSz="1018707" rtl="0" eaLnBrk="1" latinLnBrk="0" hangingPunct="1">
      <a:defRPr kumimoji="1" sz="2004" kern="1200">
        <a:solidFill>
          <a:schemeClr val="tx1"/>
        </a:solidFill>
        <a:latin typeface="+mn-lt"/>
        <a:ea typeface="+mn-ea"/>
        <a:cs typeface="+mn-cs"/>
      </a:defRPr>
    </a:lvl3pPr>
    <a:lvl4pPr marL="1528061" algn="l" defTabSz="1018707" rtl="0" eaLnBrk="1" latinLnBrk="0" hangingPunct="1">
      <a:defRPr kumimoji="1" sz="2004" kern="1200">
        <a:solidFill>
          <a:schemeClr val="tx1"/>
        </a:solidFill>
        <a:latin typeface="+mn-lt"/>
        <a:ea typeface="+mn-ea"/>
        <a:cs typeface="+mn-cs"/>
      </a:defRPr>
    </a:lvl4pPr>
    <a:lvl5pPr marL="2037413" algn="l" defTabSz="1018707" rtl="0" eaLnBrk="1" latinLnBrk="0" hangingPunct="1">
      <a:defRPr kumimoji="1" sz="2004" kern="1200">
        <a:solidFill>
          <a:schemeClr val="tx1"/>
        </a:solidFill>
        <a:latin typeface="+mn-lt"/>
        <a:ea typeface="+mn-ea"/>
        <a:cs typeface="+mn-cs"/>
      </a:defRPr>
    </a:lvl5pPr>
    <a:lvl6pPr marL="2546767" algn="l" defTabSz="1018707" rtl="0" eaLnBrk="1" latinLnBrk="0" hangingPunct="1">
      <a:defRPr kumimoji="1" sz="2004" kern="1200">
        <a:solidFill>
          <a:schemeClr val="tx1"/>
        </a:solidFill>
        <a:latin typeface="+mn-lt"/>
        <a:ea typeface="+mn-ea"/>
        <a:cs typeface="+mn-cs"/>
      </a:defRPr>
    </a:lvl6pPr>
    <a:lvl7pPr marL="3056121" algn="l" defTabSz="1018707" rtl="0" eaLnBrk="1" latinLnBrk="0" hangingPunct="1">
      <a:defRPr kumimoji="1" sz="2004" kern="1200">
        <a:solidFill>
          <a:schemeClr val="tx1"/>
        </a:solidFill>
        <a:latin typeface="+mn-lt"/>
        <a:ea typeface="+mn-ea"/>
        <a:cs typeface="+mn-cs"/>
      </a:defRPr>
    </a:lvl7pPr>
    <a:lvl8pPr marL="3565474" algn="l" defTabSz="1018707" rtl="0" eaLnBrk="1" latinLnBrk="0" hangingPunct="1">
      <a:defRPr kumimoji="1" sz="2004" kern="1200">
        <a:solidFill>
          <a:schemeClr val="tx1"/>
        </a:solidFill>
        <a:latin typeface="+mn-lt"/>
        <a:ea typeface="+mn-ea"/>
        <a:cs typeface="+mn-cs"/>
      </a:defRPr>
    </a:lvl8pPr>
    <a:lvl9pPr marL="4074827" algn="l" defTabSz="1018707" rtl="0" eaLnBrk="1" latinLnBrk="0" hangingPunct="1">
      <a:defRPr kumimoji="1" sz="20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96" userDrawn="1">
          <p15:clr>
            <a:srgbClr val="A4A3A4"/>
          </p15:clr>
        </p15:guide>
        <p15:guide id="2" pos="24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1D10"/>
    <a:srgbClr val="ECC5BB"/>
    <a:srgbClr val="FFFC00"/>
    <a:srgbClr val="FFF2CC"/>
    <a:srgbClr val="FFFDED"/>
    <a:srgbClr val="FFCE34"/>
    <a:srgbClr val="941100"/>
    <a:srgbClr val="1E1F67"/>
    <a:srgbClr val="945200"/>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2" autoAdjust="0"/>
    <p:restoredTop sz="94660"/>
  </p:normalViewPr>
  <p:slideViewPr>
    <p:cSldViewPr snapToGrid="0">
      <p:cViewPr varScale="1">
        <p:scale>
          <a:sx n="90" d="100"/>
          <a:sy n="90" d="100"/>
        </p:scale>
        <p:origin x="1760" y="216"/>
      </p:cViewPr>
      <p:guideLst>
        <p:guide orient="horz" pos="3896"/>
        <p:guide pos="24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797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7976"/>
          </a:xfrm>
          <a:prstGeom prst="rect">
            <a:avLst/>
          </a:prstGeom>
        </p:spPr>
        <p:txBody>
          <a:bodyPr vert="horz" lIns="91440" tIns="45720" rIns="91440" bIns="45720" rtlCol="0"/>
          <a:lstStyle>
            <a:lvl1pPr algn="r">
              <a:defRPr sz="1200"/>
            </a:lvl1pPr>
          </a:lstStyle>
          <a:p>
            <a:fld id="{70F99883-74AE-4A2C-81B7-5B86A08198C0}" type="datetimeFigureOut">
              <a:rPr kumimoji="1" lang="ja-JP" altLang="en-US" smtClean="0"/>
              <a:t>2024/10/27</a:t>
            </a:fld>
            <a:endParaRPr kumimoji="1" lang="ja-JP" altLang="en-US"/>
          </a:p>
        </p:txBody>
      </p:sp>
      <p:sp>
        <p:nvSpPr>
          <p:cNvPr id="4" name="スライド イメージ プレースホルダー 3"/>
          <p:cNvSpPr>
            <a:spLocks noGrp="1" noRot="1" noChangeAspect="1"/>
          </p:cNvSpPr>
          <p:nvPr>
            <p:ph type="sldImg" idx="2"/>
          </p:nvPr>
        </p:nvSpPr>
        <p:spPr>
          <a:xfrm>
            <a:off x="2203450" y="1239838"/>
            <a:ext cx="2387600" cy="33512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431"/>
            <a:ext cx="5435600" cy="3907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7076"/>
            <a:ext cx="2944283" cy="4979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7076"/>
            <a:ext cx="2944283" cy="497975"/>
          </a:xfrm>
          <a:prstGeom prst="rect">
            <a:avLst/>
          </a:prstGeom>
        </p:spPr>
        <p:txBody>
          <a:bodyPr vert="horz" lIns="91440" tIns="45720" rIns="91440" bIns="45720" rtlCol="0" anchor="b"/>
          <a:lstStyle>
            <a:lvl1pPr algn="r">
              <a:defRPr sz="1200"/>
            </a:lvl1pPr>
          </a:lstStyle>
          <a:p>
            <a:fld id="{ACD93CC5-A9B8-46A1-B8C3-70AA73E05DA2}" type="slidenum">
              <a:rPr kumimoji="1" lang="ja-JP" altLang="en-US" smtClean="0"/>
              <a:t>‹#›</a:t>
            </a:fld>
            <a:endParaRPr kumimoji="1" lang="ja-JP" altLang="en-US"/>
          </a:p>
        </p:txBody>
      </p:sp>
    </p:spTree>
    <p:extLst>
      <p:ext uri="{BB962C8B-B14F-4D97-AF65-F5344CB8AC3E}">
        <p14:creationId xmlns:p14="http://schemas.microsoft.com/office/powerpoint/2010/main" val="3670022972"/>
      </p:ext>
    </p:extLst>
  </p:cSld>
  <p:clrMap bg1="lt1" tx1="dk1" bg2="lt2" tx2="dk2" accent1="accent1" accent2="accent2" accent3="accent3" accent4="accent4" accent5="accent5" accent6="accent6" hlink="hlink" folHlink="folHlink"/>
  <p:notesStyle>
    <a:lvl1pPr marL="0" algn="l" defTabSz="1018707" rtl="0" eaLnBrk="1" latinLnBrk="0" hangingPunct="1">
      <a:defRPr kumimoji="1" sz="1337" kern="1200">
        <a:solidFill>
          <a:schemeClr val="tx1"/>
        </a:solidFill>
        <a:latin typeface="+mn-lt"/>
        <a:ea typeface="+mn-ea"/>
        <a:cs typeface="+mn-cs"/>
      </a:defRPr>
    </a:lvl1pPr>
    <a:lvl2pPr marL="509354" algn="l" defTabSz="1018707" rtl="0" eaLnBrk="1" latinLnBrk="0" hangingPunct="1">
      <a:defRPr kumimoji="1" sz="1337" kern="1200">
        <a:solidFill>
          <a:schemeClr val="tx1"/>
        </a:solidFill>
        <a:latin typeface="+mn-lt"/>
        <a:ea typeface="+mn-ea"/>
        <a:cs typeface="+mn-cs"/>
      </a:defRPr>
    </a:lvl2pPr>
    <a:lvl3pPr marL="1018707" algn="l" defTabSz="1018707" rtl="0" eaLnBrk="1" latinLnBrk="0" hangingPunct="1">
      <a:defRPr kumimoji="1" sz="1337" kern="1200">
        <a:solidFill>
          <a:schemeClr val="tx1"/>
        </a:solidFill>
        <a:latin typeface="+mn-lt"/>
        <a:ea typeface="+mn-ea"/>
        <a:cs typeface="+mn-cs"/>
      </a:defRPr>
    </a:lvl3pPr>
    <a:lvl4pPr marL="1528061" algn="l" defTabSz="1018707" rtl="0" eaLnBrk="1" latinLnBrk="0" hangingPunct="1">
      <a:defRPr kumimoji="1" sz="1337" kern="1200">
        <a:solidFill>
          <a:schemeClr val="tx1"/>
        </a:solidFill>
        <a:latin typeface="+mn-lt"/>
        <a:ea typeface="+mn-ea"/>
        <a:cs typeface="+mn-cs"/>
      </a:defRPr>
    </a:lvl4pPr>
    <a:lvl5pPr marL="2037413" algn="l" defTabSz="1018707" rtl="0" eaLnBrk="1" latinLnBrk="0" hangingPunct="1">
      <a:defRPr kumimoji="1" sz="1337" kern="1200">
        <a:solidFill>
          <a:schemeClr val="tx1"/>
        </a:solidFill>
        <a:latin typeface="+mn-lt"/>
        <a:ea typeface="+mn-ea"/>
        <a:cs typeface="+mn-cs"/>
      </a:defRPr>
    </a:lvl5pPr>
    <a:lvl6pPr marL="2546767" algn="l" defTabSz="1018707" rtl="0" eaLnBrk="1" latinLnBrk="0" hangingPunct="1">
      <a:defRPr kumimoji="1" sz="1337" kern="1200">
        <a:solidFill>
          <a:schemeClr val="tx1"/>
        </a:solidFill>
        <a:latin typeface="+mn-lt"/>
        <a:ea typeface="+mn-ea"/>
        <a:cs typeface="+mn-cs"/>
      </a:defRPr>
    </a:lvl6pPr>
    <a:lvl7pPr marL="3056121" algn="l" defTabSz="1018707" rtl="0" eaLnBrk="1" latinLnBrk="0" hangingPunct="1">
      <a:defRPr kumimoji="1" sz="1337" kern="1200">
        <a:solidFill>
          <a:schemeClr val="tx1"/>
        </a:solidFill>
        <a:latin typeface="+mn-lt"/>
        <a:ea typeface="+mn-ea"/>
        <a:cs typeface="+mn-cs"/>
      </a:defRPr>
    </a:lvl7pPr>
    <a:lvl8pPr marL="3565474" algn="l" defTabSz="1018707" rtl="0" eaLnBrk="1" latinLnBrk="0" hangingPunct="1">
      <a:defRPr kumimoji="1" sz="1337" kern="1200">
        <a:solidFill>
          <a:schemeClr val="tx1"/>
        </a:solidFill>
        <a:latin typeface="+mn-lt"/>
        <a:ea typeface="+mn-ea"/>
        <a:cs typeface="+mn-cs"/>
      </a:defRPr>
    </a:lvl8pPr>
    <a:lvl9pPr marL="4074827" algn="l" defTabSz="1018707" rtl="0" eaLnBrk="1" latinLnBrk="0" hangingPunct="1">
      <a:defRPr kumimoji="1"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03450" y="1239838"/>
            <a:ext cx="2387600" cy="3351212"/>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CD93CC5-A9B8-46A1-B8C3-70AA73E05DA2}" type="slidenum">
              <a:rPr kumimoji="1" lang="ja-JP" altLang="en-US" smtClean="0"/>
              <a:t>1</a:t>
            </a:fld>
            <a:endParaRPr kumimoji="1" lang="ja-JP" altLang="en-US"/>
          </a:p>
        </p:txBody>
      </p:sp>
    </p:spTree>
    <p:extLst>
      <p:ext uri="{BB962C8B-B14F-4D97-AF65-F5344CB8AC3E}">
        <p14:creationId xmlns:p14="http://schemas.microsoft.com/office/powerpoint/2010/main" val="33232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83170" y="1785129"/>
            <a:ext cx="6609239" cy="3797500"/>
          </a:xfrm>
        </p:spPr>
        <p:txBody>
          <a:bodyPr anchor="b"/>
          <a:lstStyle>
            <a:lvl1pPr algn="ctr">
              <a:defRPr sz="4960"/>
            </a:lvl1pPr>
          </a:lstStyle>
          <a:p>
            <a:r>
              <a:rPr lang="ja-JP" altLang="en-US"/>
              <a:t>マスター タイトルの書式設定</a:t>
            </a:r>
            <a:endParaRPr lang="en-US" dirty="0"/>
          </a:p>
        </p:txBody>
      </p:sp>
      <p:sp>
        <p:nvSpPr>
          <p:cNvPr id="3" name="Subtitle 2"/>
          <p:cNvSpPr>
            <a:spLocks noGrp="1"/>
          </p:cNvSpPr>
          <p:nvPr>
            <p:ph type="subTitle" idx="1"/>
          </p:nvPr>
        </p:nvSpPr>
        <p:spPr>
          <a:xfrm>
            <a:off x="971949" y="5729077"/>
            <a:ext cx="5831681" cy="2633505"/>
          </a:xfrm>
        </p:spPr>
        <p:txBody>
          <a:bodyPr/>
          <a:lstStyle>
            <a:lvl1pPr marL="0" indent="0" algn="ctr">
              <a:buNone/>
              <a:defRPr sz="1984"/>
            </a:lvl1pPr>
            <a:lvl2pPr marL="377950" indent="0" algn="ctr">
              <a:buNone/>
              <a:defRPr sz="1654"/>
            </a:lvl2pPr>
            <a:lvl3pPr marL="755899" indent="0" algn="ctr">
              <a:buNone/>
              <a:defRPr sz="1488"/>
            </a:lvl3pPr>
            <a:lvl4pPr marL="1133849" indent="0" algn="ctr">
              <a:buNone/>
              <a:defRPr sz="1322"/>
            </a:lvl4pPr>
            <a:lvl5pPr marL="1511799" indent="0" algn="ctr">
              <a:buNone/>
              <a:defRPr sz="1322"/>
            </a:lvl5pPr>
            <a:lvl6pPr marL="1889749" indent="0" algn="ctr">
              <a:buNone/>
              <a:defRPr sz="1322"/>
            </a:lvl6pPr>
            <a:lvl7pPr marL="2267698" indent="0" algn="ctr">
              <a:buNone/>
              <a:defRPr sz="1322"/>
            </a:lvl7pPr>
            <a:lvl8pPr marL="2645648" indent="0" algn="ctr">
              <a:buNone/>
              <a:defRPr sz="1322"/>
            </a:lvl8pPr>
            <a:lvl9pPr marL="3023597" indent="0" algn="ctr">
              <a:buNone/>
              <a:defRPr sz="1322"/>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1587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55172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4396" y="580737"/>
            <a:ext cx="1676608" cy="924378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34571" y="580737"/>
            <a:ext cx="4932630" cy="924378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4829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71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0488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0524" y="2719359"/>
            <a:ext cx="6706433" cy="4537305"/>
          </a:xfrm>
        </p:spPr>
        <p:txBody>
          <a:bodyPr anchor="b"/>
          <a:lstStyle>
            <a:lvl1pPr>
              <a:defRPr sz="496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30524" y="7299588"/>
            <a:ext cx="6706433" cy="2386061"/>
          </a:xfrm>
        </p:spPr>
        <p:txBody>
          <a:bodyPr/>
          <a:lstStyle>
            <a:lvl1pPr marL="0" indent="0">
              <a:buNone/>
              <a:defRPr sz="1984">
                <a:solidFill>
                  <a:schemeClr val="tx1"/>
                </a:solidFill>
              </a:defRPr>
            </a:lvl1pPr>
            <a:lvl2pPr marL="377950" indent="0">
              <a:buNone/>
              <a:defRPr sz="1654">
                <a:solidFill>
                  <a:schemeClr val="tx1">
                    <a:tint val="75000"/>
                  </a:schemeClr>
                </a:solidFill>
              </a:defRPr>
            </a:lvl2pPr>
            <a:lvl3pPr marL="755899" indent="0">
              <a:buNone/>
              <a:defRPr sz="1488">
                <a:solidFill>
                  <a:schemeClr val="tx1">
                    <a:tint val="75000"/>
                  </a:schemeClr>
                </a:solidFill>
              </a:defRPr>
            </a:lvl3pPr>
            <a:lvl4pPr marL="1133849" indent="0">
              <a:buNone/>
              <a:defRPr sz="1322">
                <a:solidFill>
                  <a:schemeClr val="tx1">
                    <a:tint val="75000"/>
                  </a:schemeClr>
                </a:solidFill>
              </a:defRPr>
            </a:lvl4pPr>
            <a:lvl5pPr marL="1511799" indent="0">
              <a:buNone/>
              <a:defRPr sz="1322">
                <a:solidFill>
                  <a:schemeClr val="tx1">
                    <a:tint val="75000"/>
                  </a:schemeClr>
                </a:solidFill>
              </a:defRPr>
            </a:lvl5pPr>
            <a:lvl6pPr marL="1889749" indent="0">
              <a:buNone/>
              <a:defRPr sz="1322">
                <a:solidFill>
                  <a:schemeClr val="tx1">
                    <a:tint val="75000"/>
                  </a:schemeClr>
                </a:solidFill>
              </a:defRPr>
            </a:lvl6pPr>
            <a:lvl7pPr marL="2267698" indent="0">
              <a:buNone/>
              <a:defRPr sz="1322">
                <a:solidFill>
                  <a:schemeClr val="tx1">
                    <a:tint val="75000"/>
                  </a:schemeClr>
                </a:solidFill>
              </a:defRPr>
            </a:lvl7pPr>
            <a:lvl8pPr marL="2645648" indent="0">
              <a:buNone/>
              <a:defRPr sz="1322">
                <a:solidFill>
                  <a:schemeClr val="tx1">
                    <a:tint val="75000"/>
                  </a:schemeClr>
                </a:solidFill>
              </a:defRPr>
            </a:lvl8pPr>
            <a:lvl9pPr marL="3023597" indent="0">
              <a:buNone/>
              <a:defRPr sz="1322">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144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34571" y="2903675"/>
            <a:ext cx="3304620" cy="69208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936385" y="2903675"/>
            <a:ext cx="3304620" cy="69208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521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5586" y="580737"/>
            <a:ext cx="6706433" cy="210832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5584" y="2673905"/>
            <a:ext cx="3289432" cy="1310440"/>
          </a:xfrm>
        </p:spPr>
        <p:txBody>
          <a:bodyPr anchor="b"/>
          <a:lstStyle>
            <a:lvl1pPr marL="0" indent="0">
              <a:buNone/>
              <a:defRPr sz="1984" b="1"/>
            </a:lvl1pPr>
            <a:lvl2pPr marL="377950" indent="0">
              <a:buNone/>
              <a:defRPr sz="1654" b="1"/>
            </a:lvl2pPr>
            <a:lvl3pPr marL="755899" indent="0">
              <a:buNone/>
              <a:defRPr sz="1488" b="1"/>
            </a:lvl3pPr>
            <a:lvl4pPr marL="1133849" indent="0">
              <a:buNone/>
              <a:defRPr sz="1322" b="1"/>
            </a:lvl4pPr>
            <a:lvl5pPr marL="1511799" indent="0">
              <a:buNone/>
              <a:defRPr sz="1322" b="1"/>
            </a:lvl5pPr>
            <a:lvl6pPr marL="1889749" indent="0">
              <a:buNone/>
              <a:defRPr sz="1322" b="1"/>
            </a:lvl6pPr>
            <a:lvl7pPr marL="2267698" indent="0">
              <a:buNone/>
              <a:defRPr sz="1322" b="1"/>
            </a:lvl7pPr>
            <a:lvl8pPr marL="2645648" indent="0">
              <a:buNone/>
              <a:defRPr sz="1322" b="1"/>
            </a:lvl8pPr>
            <a:lvl9pPr marL="3023597" indent="0">
              <a:buNone/>
              <a:defRPr sz="1322" b="1"/>
            </a:lvl9pPr>
          </a:lstStyle>
          <a:p>
            <a:pPr lvl="0"/>
            <a:r>
              <a:rPr lang="ja-JP" altLang="en-US"/>
              <a:t>マスター テキストの書式設定</a:t>
            </a:r>
          </a:p>
        </p:txBody>
      </p:sp>
      <p:sp>
        <p:nvSpPr>
          <p:cNvPr id="4" name="Content Placeholder 3"/>
          <p:cNvSpPr>
            <a:spLocks noGrp="1"/>
          </p:cNvSpPr>
          <p:nvPr>
            <p:ph sz="half" idx="2"/>
          </p:nvPr>
        </p:nvSpPr>
        <p:spPr>
          <a:xfrm>
            <a:off x="535584" y="3984345"/>
            <a:ext cx="3289432" cy="58603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936385" y="2673905"/>
            <a:ext cx="3305632" cy="1310440"/>
          </a:xfrm>
        </p:spPr>
        <p:txBody>
          <a:bodyPr anchor="b"/>
          <a:lstStyle>
            <a:lvl1pPr marL="0" indent="0">
              <a:buNone/>
              <a:defRPr sz="1984" b="1"/>
            </a:lvl1pPr>
            <a:lvl2pPr marL="377950" indent="0">
              <a:buNone/>
              <a:defRPr sz="1654" b="1"/>
            </a:lvl2pPr>
            <a:lvl3pPr marL="755899" indent="0">
              <a:buNone/>
              <a:defRPr sz="1488" b="1"/>
            </a:lvl3pPr>
            <a:lvl4pPr marL="1133849" indent="0">
              <a:buNone/>
              <a:defRPr sz="1322" b="1"/>
            </a:lvl4pPr>
            <a:lvl5pPr marL="1511799" indent="0">
              <a:buNone/>
              <a:defRPr sz="1322" b="1"/>
            </a:lvl5pPr>
            <a:lvl6pPr marL="1889749" indent="0">
              <a:buNone/>
              <a:defRPr sz="1322" b="1"/>
            </a:lvl6pPr>
            <a:lvl7pPr marL="2267698" indent="0">
              <a:buNone/>
              <a:defRPr sz="1322" b="1"/>
            </a:lvl7pPr>
            <a:lvl8pPr marL="2645648" indent="0">
              <a:buNone/>
              <a:defRPr sz="1322" b="1"/>
            </a:lvl8pPr>
            <a:lvl9pPr marL="3023597" indent="0">
              <a:buNone/>
              <a:defRPr sz="1322" b="1"/>
            </a:lvl9pPr>
          </a:lstStyle>
          <a:p>
            <a:pPr lvl="0"/>
            <a:r>
              <a:rPr lang="ja-JP" altLang="en-US"/>
              <a:t>マスター テキストの書式設定</a:t>
            </a:r>
          </a:p>
        </p:txBody>
      </p:sp>
      <p:sp>
        <p:nvSpPr>
          <p:cNvPr id="6" name="Content Placeholder 5"/>
          <p:cNvSpPr>
            <a:spLocks noGrp="1"/>
          </p:cNvSpPr>
          <p:nvPr>
            <p:ph sz="quarter" idx="4"/>
          </p:nvPr>
        </p:nvSpPr>
        <p:spPr>
          <a:xfrm>
            <a:off x="3936385" y="3984345"/>
            <a:ext cx="3305632" cy="58603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0126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2599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137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p:spPr>
        <p:txBody>
          <a:bodyPr anchor="b"/>
          <a:lstStyle>
            <a:lvl1pPr>
              <a:defRPr sz="2645"/>
            </a:lvl1pPr>
          </a:lstStyle>
          <a:p>
            <a:r>
              <a:rPr lang="ja-JP" altLang="en-US"/>
              <a:t>マスター タイトルの書式設定</a:t>
            </a:r>
            <a:endParaRPr lang="en-US" dirty="0"/>
          </a:p>
        </p:txBody>
      </p:sp>
      <p:sp>
        <p:nvSpPr>
          <p:cNvPr id="3" name="Content Placeholder 2"/>
          <p:cNvSpPr>
            <a:spLocks noGrp="1"/>
          </p:cNvSpPr>
          <p:nvPr>
            <p:ph idx="1"/>
          </p:nvPr>
        </p:nvSpPr>
        <p:spPr>
          <a:xfrm>
            <a:off x="3305634" y="1570511"/>
            <a:ext cx="3936385" cy="7751546"/>
          </a:xfrm>
        </p:spPr>
        <p:txBody>
          <a:bodyPr/>
          <a:lstStyle>
            <a:lvl1pPr>
              <a:defRPr sz="2645"/>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35584" y="3272314"/>
            <a:ext cx="2507825" cy="6062366"/>
          </a:xfrm>
        </p:spPr>
        <p:txBody>
          <a:bodyPr/>
          <a:lstStyle>
            <a:lvl1pPr marL="0" indent="0">
              <a:buNone/>
              <a:defRPr sz="1322"/>
            </a:lvl1pPr>
            <a:lvl2pPr marL="377950" indent="0">
              <a:buNone/>
              <a:defRPr sz="1157"/>
            </a:lvl2pPr>
            <a:lvl3pPr marL="755899" indent="0">
              <a:buNone/>
              <a:defRPr sz="992"/>
            </a:lvl3pPr>
            <a:lvl4pPr marL="1133849" indent="0">
              <a:buNone/>
              <a:defRPr sz="826"/>
            </a:lvl4pPr>
            <a:lvl5pPr marL="1511799" indent="0">
              <a:buNone/>
              <a:defRPr sz="826"/>
            </a:lvl5pPr>
            <a:lvl6pPr marL="1889749" indent="0">
              <a:buNone/>
              <a:defRPr sz="826"/>
            </a:lvl6pPr>
            <a:lvl7pPr marL="2267698" indent="0">
              <a:buNone/>
              <a:defRPr sz="826"/>
            </a:lvl7pPr>
            <a:lvl8pPr marL="2645648" indent="0">
              <a:buNone/>
              <a:defRPr sz="826"/>
            </a:lvl8pPr>
            <a:lvl9pPr marL="3023597" indent="0">
              <a:buNone/>
              <a:defRPr sz="82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9020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35584" y="727181"/>
            <a:ext cx="2507825" cy="2545133"/>
          </a:xfrm>
        </p:spPr>
        <p:txBody>
          <a:bodyPr anchor="b"/>
          <a:lstStyle>
            <a:lvl1pPr>
              <a:defRPr sz="26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305634" y="1570511"/>
            <a:ext cx="3936385" cy="7751546"/>
          </a:xfrm>
        </p:spPr>
        <p:txBody>
          <a:bodyPr anchor="t"/>
          <a:lstStyle>
            <a:lvl1pPr marL="0" indent="0">
              <a:buNone/>
              <a:defRPr sz="2645"/>
            </a:lvl1pPr>
            <a:lvl2pPr marL="377950" indent="0">
              <a:buNone/>
              <a:defRPr sz="2315"/>
            </a:lvl2pPr>
            <a:lvl3pPr marL="755899" indent="0">
              <a:buNone/>
              <a:defRPr sz="1984"/>
            </a:lvl3pPr>
            <a:lvl4pPr marL="1133849" indent="0">
              <a:buNone/>
              <a:defRPr sz="1654"/>
            </a:lvl4pPr>
            <a:lvl5pPr marL="1511799" indent="0">
              <a:buNone/>
              <a:defRPr sz="1654"/>
            </a:lvl5pPr>
            <a:lvl6pPr marL="1889749" indent="0">
              <a:buNone/>
              <a:defRPr sz="1654"/>
            </a:lvl6pPr>
            <a:lvl7pPr marL="2267698" indent="0">
              <a:buNone/>
              <a:defRPr sz="1654"/>
            </a:lvl7pPr>
            <a:lvl8pPr marL="2645648" indent="0">
              <a:buNone/>
              <a:defRPr sz="1654"/>
            </a:lvl8pPr>
            <a:lvl9pPr marL="3023597" indent="0">
              <a:buNone/>
              <a:defRPr sz="1654"/>
            </a:lvl9pPr>
          </a:lstStyle>
          <a:p>
            <a:r>
              <a:rPr lang="ja-JP" altLang="en-US"/>
              <a:t>図を追加</a:t>
            </a:r>
            <a:endParaRPr lang="en-US" dirty="0"/>
          </a:p>
        </p:txBody>
      </p:sp>
      <p:sp>
        <p:nvSpPr>
          <p:cNvPr id="4" name="Text Placeholder 3"/>
          <p:cNvSpPr>
            <a:spLocks noGrp="1"/>
          </p:cNvSpPr>
          <p:nvPr>
            <p:ph type="body" sz="half" idx="2"/>
          </p:nvPr>
        </p:nvSpPr>
        <p:spPr>
          <a:xfrm>
            <a:off x="535584" y="3272314"/>
            <a:ext cx="2507825" cy="6062366"/>
          </a:xfrm>
        </p:spPr>
        <p:txBody>
          <a:bodyPr/>
          <a:lstStyle>
            <a:lvl1pPr marL="0" indent="0">
              <a:buNone/>
              <a:defRPr sz="1322"/>
            </a:lvl1pPr>
            <a:lvl2pPr marL="377950" indent="0">
              <a:buNone/>
              <a:defRPr sz="1157"/>
            </a:lvl2pPr>
            <a:lvl3pPr marL="755899" indent="0">
              <a:buNone/>
              <a:defRPr sz="992"/>
            </a:lvl3pPr>
            <a:lvl4pPr marL="1133849" indent="0">
              <a:buNone/>
              <a:defRPr sz="826"/>
            </a:lvl4pPr>
            <a:lvl5pPr marL="1511799" indent="0">
              <a:buNone/>
              <a:defRPr sz="826"/>
            </a:lvl5pPr>
            <a:lvl6pPr marL="1889749" indent="0">
              <a:buNone/>
              <a:defRPr sz="826"/>
            </a:lvl6pPr>
            <a:lvl7pPr marL="2267698" indent="0">
              <a:buNone/>
              <a:defRPr sz="826"/>
            </a:lvl7pPr>
            <a:lvl8pPr marL="2645648" indent="0">
              <a:buNone/>
              <a:defRPr sz="826"/>
            </a:lvl8pPr>
            <a:lvl9pPr marL="3023597" indent="0">
              <a:buNone/>
              <a:defRPr sz="82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764DE79-268F-4C1A-8933-263129D2AF90}" type="datetimeFigureOut">
              <a:rPr lang="en-US" smtClean="0"/>
              <a:t>10/27/24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4430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3" y="580737"/>
            <a:ext cx="6706433" cy="210832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34573" y="2903675"/>
            <a:ext cx="6706433" cy="69208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34572" y="10109836"/>
            <a:ext cx="1749505" cy="580735"/>
          </a:xfrm>
          <a:prstGeom prst="rect">
            <a:avLst/>
          </a:prstGeom>
        </p:spPr>
        <p:txBody>
          <a:bodyPr vert="horz" lIns="91440" tIns="45720" rIns="91440" bIns="45720" rtlCol="0" anchor="ctr"/>
          <a:lstStyle>
            <a:lvl1pPr algn="l">
              <a:defRPr sz="992">
                <a:solidFill>
                  <a:schemeClr val="tx1">
                    <a:tint val="75000"/>
                  </a:schemeClr>
                </a:solidFill>
              </a:defRPr>
            </a:lvl1pPr>
          </a:lstStyle>
          <a:p>
            <a:fld id="{C764DE79-268F-4C1A-8933-263129D2AF90}" type="datetimeFigureOut">
              <a:rPr lang="en-US" smtClean="0"/>
              <a:t>10/27/24</a:t>
            </a:fld>
            <a:endParaRPr lang="en-US" dirty="0"/>
          </a:p>
        </p:txBody>
      </p:sp>
      <p:sp>
        <p:nvSpPr>
          <p:cNvPr id="5" name="Footer Placeholder 4"/>
          <p:cNvSpPr>
            <a:spLocks noGrp="1"/>
          </p:cNvSpPr>
          <p:nvPr>
            <p:ph type="ftr" sz="quarter" idx="3"/>
          </p:nvPr>
        </p:nvSpPr>
        <p:spPr>
          <a:xfrm>
            <a:off x="2575661" y="10109836"/>
            <a:ext cx="2624257" cy="580735"/>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91501" y="10109836"/>
            <a:ext cx="1749505" cy="580735"/>
          </a:xfrm>
          <a:prstGeom prst="rect">
            <a:avLst/>
          </a:prstGeom>
        </p:spPr>
        <p:txBody>
          <a:bodyPr vert="horz" lIns="91440" tIns="45720" rIns="91440" bIns="45720" rtlCol="0" anchor="ctr"/>
          <a:lstStyle>
            <a:lvl1pPr algn="r">
              <a:defRPr sz="992">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804887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755899"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75" indent="-188975" algn="l" defTabSz="755899" rtl="0" eaLnBrk="1" latinLnBrk="0" hangingPunct="1">
        <a:lnSpc>
          <a:spcPct val="90000"/>
        </a:lnSpc>
        <a:spcBef>
          <a:spcPts val="826"/>
        </a:spcBef>
        <a:buFont typeface="Arial" panose="020B0604020202020204" pitchFamily="34" charset="0"/>
        <a:buChar char="•"/>
        <a:defRPr kumimoji="1" sz="2315" kern="1200">
          <a:solidFill>
            <a:schemeClr val="tx1"/>
          </a:solidFill>
          <a:latin typeface="+mn-lt"/>
          <a:ea typeface="+mn-ea"/>
          <a:cs typeface="+mn-cs"/>
        </a:defRPr>
      </a:lvl1pPr>
      <a:lvl2pPr marL="566925" indent="-188975" algn="l" defTabSz="755899"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874" indent="-188975" algn="l" defTabSz="755899" rtl="0" eaLnBrk="1" latinLnBrk="0" hangingPunct="1">
        <a:lnSpc>
          <a:spcPct val="90000"/>
        </a:lnSpc>
        <a:spcBef>
          <a:spcPts val="413"/>
        </a:spcBef>
        <a:buFont typeface="Arial" panose="020B0604020202020204" pitchFamily="34" charset="0"/>
        <a:buChar char="•"/>
        <a:defRPr kumimoji="1" sz="1654" kern="1200">
          <a:solidFill>
            <a:schemeClr val="tx1"/>
          </a:solidFill>
          <a:latin typeface="+mn-lt"/>
          <a:ea typeface="+mn-ea"/>
          <a:cs typeface="+mn-cs"/>
        </a:defRPr>
      </a:lvl3pPr>
      <a:lvl4pPr marL="1322824" indent="-188975" algn="l" defTabSz="755899"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773" indent="-188975" algn="l" defTabSz="755899"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723" indent="-188975" algn="l" defTabSz="755899"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674" indent="-188975" algn="l" defTabSz="755899"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623" indent="-188975" algn="l" defTabSz="755899"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573" indent="-188975" algn="l" defTabSz="755899"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899" rtl="0" eaLnBrk="1" latinLnBrk="0" hangingPunct="1">
        <a:defRPr kumimoji="1" sz="1488" kern="1200">
          <a:solidFill>
            <a:schemeClr val="tx1"/>
          </a:solidFill>
          <a:latin typeface="+mn-lt"/>
          <a:ea typeface="+mn-ea"/>
          <a:cs typeface="+mn-cs"/>
        </a:defRPr>
      </a:lvl1pPr>
      <a:lvl2pPr marL="377950" algn="l" defTabSz="755899" rtl="0" eaLnBrk="1" latinLnBrk="0" hangingPunct="1">
        <a:defRPr kumimoji="1" sz="1488" kern="1200">
          <a:solidFill>
            <a:schemeClr val="tx1"/>
          </a:solidFill>
          <a:latin typeface="+mn-lt"/>
          <a:ea typeface="+mn-ea"/>
          <a:cs typeface="+mn-cs"/>
        </a:defRPr>
      </a:lvl2pPr>
      <a:lvl3pPr marL="755899" algn="l" defTabSz="755899" rtl="0" eaLnBrk="1" latinLnBrk="0" hangingPunct="1">
        <a:defRPr kumimoji="1" sz="1488" kern="1200">
          <a:solidFill>
            <a:schemeClr val="tx1"/>
          </a:solidFill>
          <a:latin typeface="+mn-lt"/>
          <a:ea typeface="+mn-ea"/>
          <a:cs typeface="+mn-cs"/>
        </a:defRPr>
      </a:lvl3pPr>
      <a:lvl4pPr marL="1133849" algn="l" defTabSz="755899" rtl="0" eaLnBrk="1" latinLnBrk="0" hangingPunct="1">
        <a:defRPr kumimoji="1" sz="1488" kern="1200">
          <a:solidFill>
            <a:schemeClr val="tx1"/>
          </a:solidFill>
          <a:latin typeface="+mn-lt"/>
          <a:ea typeface="+mn-ea"/>
          <a:cs typeface="+mn-cs"/>
        </a:defRPr>
      </a:lvl4pPr>
      <a:lvl5pPr marL="1511799" algn="l" defTabSz="755899" rtl="0" eaLnBrk="1" latinLnBrk="0" hangingPunct="1">
        <a:defRPr kumimoji="1" sz="1488" kern="1200">
          <a:solidFill>
            <a:schemeClr val="tx1"/>
          </a:solidFill>
          <a:latin typeface="+mn-lt"/>
          <a:ea typeface="+mn-ea"/>
          <a:cs typeface="+mn-cs"/>
        </a:defRPr>
      </a:lvl5pPr>
      <a:lvl6pPr marL="1889749" algn="l" defTabSz="755899" rtl="0" eaLnBrk="1" latinLnBrk="0" hangingPunct="1">
        <a:defRPr kumimoji="1" sz="1488" kern="1200">
          <a:solidFill>
            <a:schemeClr val="tx1"/>
          </a:solidFill>
          <a:latin typeface="+mn-lt"/>
          <a:ea typeface="+mn-ea"/>
          <a:cs typeface="+mn-cs"/>
        </a:defRPr>
      </a:lvl6pPr>
      <a:lvl7pPr marL="2267698" algn="l" defTabSz="755899" rtl="0" eaLnBrk="1" latinLnBrk="0" hangingPunct="1">
        <a:defRPr kumimoji="1" sz="1488" kern="1200">
          <a:solidFill>
            <a:schemeClr val="tx1"/>
          </a:solidFill>
          <a:latin typeface="+mn-lt"/>
          <a:ea typeface="+mn-ea"/>
          <a:cs typeface="+mn-cs"/>
        </a:defRPr>
      </a:lvl7pPr>
      <a:lvl8pPr marL="2645648" algn="l" defTabSz="755899" rtl="0" eaLnBrk="1" latinLnBrk="0" hangingPunct="1">
        <a:defRPr kumimoji="1" sz="1488" kern="1200">
          <a:solidFill>
            <a:schemeClr val="tx1"/>
          </a:solidFill>
          <a:latin typeface="+mn-lt"/>
          <a:ea typeface="+mn-ea"/>
          <a:cs typeface="+mn-cs"/>
        </a:defRPr>
      </a:lvl8pPr>
      <a:lvl9pPr marL="3023597" algn="l" defTabSz="755899"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24FE1BB-0EF0-848A-EDC3-C772A5FD96AD}"/>
              </a:ext>
              <a:ext uri="{C183D7F6-B498-43B3-948B-1728B52AA6E4}">
                <adec:decorative xmlns:adec="http://schemas.microsoft.com/office/drawing/2017/decorative" val="1"/>
              </a:ext>
            </a:extLst>
          </p:cNvPr>
          <p:cNvSpPr>
            <a:spLocks/>
          </p:cNvSpPr>
          <p:nvPr/>
        </p:nvSpPr>
        <p:spPr>
          <a:xfrm>
            <a:off x="0" y="0"/>
            <a:ext cx="7776000" cy="10908000"/>
          </a:xfrm>
          <a:prstGeom prst="rect">
            <a:avLst/>
          </a:prstGeom>
          <a:pattFill prst="ltDnDiag">
            <a:fgClr>
              <a:srgbClr val="941100"/>
            </a:fgClr>
            <a:bgClr>
              <a:srgbClr val="9452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5">
              <a:pattFill prst="pct90">
                <a:fgClr>
                  <a:srgbClr val="002060"/>
                </a:fgClr>
                <a:bgClr>
                  <a:schemeClr val="bg1"/>
                </a:bgClr>
              </a:pattFill>
            </a:endParaRPr>
          </a:p>
        </p:txBody>
      </p:sp>
      <p:pic>
        <p:nvPicPr>
          <p:cNvPr id="17" name="図 16" descr="姫路デジタルサポートのロゴ&#10;ローマ字表とスマホのイラストが表示されている">
            <a:extLst>
              <a:ext uri="{FF2B5EF4-FFF2-40B4-BE49-F238E27FC236}">
                <a16:creationId xmlns:a16="http://schemas.microsoft.com/office/drawing/2014/main" id="{7D0EB0BF-9E94-55B5-2EEB-685C52926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83" y="837874"/>
            <a:ext cx="1373878" cy="1527357"/>
          </a:xfrm>
          <a:prstGeom prst="rect">
            <a:avLst/>
          </a:prstGeom>
        </p:spPr>
      </p:pic>
      <p:sp>
        <p:nvSpPr>
          <p:cNvPr id="2" name="テキスト ボックス 1">
            <a:extLst>
              <a:ext uri="{FF2B5EF4-FFF2-40B4-BE49-F238E27FC236}">
                <a16:creationId xmlns:a16="http://schemas.microsoft.com/office/drawing/2014/main" id="{EF8E6701-ED5F-930A-330D-0053B4C96B1F}"/>
              </a:ext>
              <a:ext uri="{C183D7F6-B498-43B3-948B-1728B52AA6E4}">
                <adec:decorative xmlns:adec="http://schemas.microsoft.com/office/drawing/2017/decorative" val="1"/>
              </a:ext>
            </a:extLst>
          </p:cNvPr>
          <p:cNvSpPr txBox="1"/>
          <p:nvPr/>
        </p:nvSpPr>
        <p:spPr>
          <a:xfrm>
            <a:off x="-104731" y="215290"/>
            <a:ext cx="7985036" cy="1092863"/>
          </a:xfrm>
          <a:prstGeom prst="rect">
            <a:avLst/>
          </a:prstGeom>
          <a:noFill/>
        </p:spPr>
        <p:txBody>
          <a:bodyPr wrap="square" rtlCol="0">
            <a:spAutoFit/>
          </a:bodyPr>
          <a:lstStyle/>
          <a:p>
            <a:pPr algn="ctr">
              <a:lnSpc>
                <a:spcPts val="4040"/>
              </a:lnSpc>
            </a:pPr>
            <a:r>
              <a:rPr lang="ja-JP" altLang="en-US" sz="3200" kern="100">
                <a:solidFill>
                  <a:srgbClr val="FFF2CC"/>
                </a:solidFill>
                <a:latin typeface="游明朝" panose="02020400000000000000" pitchFamily="18" charset="-128"/>
                <a:ea typeface="ＭＳ ゴシック" panose="020B0609070205080204" pitchFamily="49" charset="-128"/>
                <a:cs typeface="Times New Roman" panose="02020603050405020304" pitchFamily="18" charset="0"/>
              </a:rPr>
              <a:t>スマホが視覚障がい者の世界を変える</a:t>
            </a:r>
          </a:p>
          <a:p>
            <a:pPr algn="ctr">
              <a:lnSpc>
                <a:spcPts val="4040"/>
              </a:lnSpc>
            </a:pPr>
            <a:r>
              <a:rPr lang="ja-JP" altLang="en-US" sz="3200" kern="100">
                <a:solidFill>
                  <a:schemeClr val="bg1"/>
                </a:solidFill>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3200" kern="100">
                <a:solidFill>
                  <a:srgbClr val="FFF2CC"/>
                </a:solidFill>
                <a:latin typeface="游明朝" panose="02020400000000000000" pitchFamily="18" charset="-128"/>
                <a:ea typeface="ＭＳ ゴシック" panose="020B0609070205080204" pitchFamily="49" charset="-128"/>
                <a:cs typeface="Times New Roman" panose="02020603050405020304" pitchFamily="18" charset="0"/>
              </a:rPr>
              <a:t>姫路デジタルサポート</a:t>
            </a:r>
          </a:p>
        </p:txBody>
      </p:sp>
      <p:sp>
        <p:nvSpPr>
          <p:cNvPr id="6" name="テキスト ボックス 5">
            <a:extLst>
              <a:ext uri="{FF2B5EF4-FFF2-40B4-BE49-F238E27FC236}">
                <a16:creationId xmlns:a16="http://schemas.microsoft.com/office/drawing/2014/main" id="{AF75B967-4FF9-A652-F1A1-63FD04F1AD21}"/>
              </a:ext>
              <a:ext uri="{C183D7F6-B498-43B3-948B-1728B52AA6E4}">
                <adec:decorative xmlns:adec="http://schemas.microsoft.com/office/drawing/2017/decorative" val="1"/>
              </a:ext>
            </a:extLst>
          </p:cNvPr>
          <p:cNvSpPr txBox="1"/>
          <p:nvPr/>
        </p:nvSpPr>
        <p:spPr>
          <a:xfrm>
            <a:off x="2328058" y="1273491"/>
            <a:ext cx="4846934" cy="1138773"/>
          </a:xfrm>
          <a:prstGeom prst="rect">
            <a:avLst/>
          </a:prstGeom>
          <a:noFill/>
        </p:spPr>
        <p:txBody>
          <a:bodyPr wrap="square" rtlCol="0">
            <a:spAutoFit/>
          </a:bodyPr>
          <a:lstStyle/>
          <a:p>
            <a:pPr algn="just"/>
            <a:r>
              <a:rPr kumimoji="1" lang="ja-JP" altLang="en-US" sz="1700">
                <a:solidFill>
                  <a:schemeClr val="bg1"/>
                </a:solidFill>
              </a:rPr>
              <a:t>私たちは、「見えない人」や「見えにくい人」のスマホ活用の普及を進めるボランティア団体です。姫路市やその周辺において、視覚障がい者向けスマホの使い方講習会など学習の場を提供しています。</a:t>
            </a:r>
          </a:p>
        </p:txBody>
      </p:sp>
      <p:sp>
        <p:nvSpPr>
          <p:cNvPr id="29" name="Rounded Rectangle 4">
            <a:extLst>
              <a:ext uri="{FF2B5EF4-FFF2-40B4-BE49-F238E27FC236}">
                <a16:creationId xmlns:a16="http://schemas.microsoft.com/office/drawing/2014/main" id="{080BE36F-0265-C37D-9ABD-DF9214092455}"/>
              </a:ext>
              <a:ext uri="{C183D7F6-B498-43B3-948B-1728B52AA6E4}">
                <adec:decorative xmlns:adec="http://schemas.microsoft.com/office/drawing/2017/decorative" val="1"/>
              </a:ext>
            </a:extLst>
          </p:cNvPr>
          <p:cNvSpPr/>
          <p:nvPr/>
        </p:nvSpPr>
        <p:spPr>
          <a:xfrm>
            <a:off x="648000" y="2484000"/>
            <a:ext cx="4656072" cy="396000"/>
          </a:xfrm>
          <a:prstGeom prst="roundRect">
            <a:avLst>
              <a:gd name="adj" fmla="val 160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nSpc>
                <a:spcPts val="2120"/>
              </a:lnSpc>
            </a:pPr>
            <a:r>
              <a:rPr lang="en-US" altLang="ja-JP" sz="1800" dirty="0">
                <a:solidFill>
                  <a:srgbClr val="4E1D10"/>
                </a:solidFill>
                <a:latin typeface="MS PGothic" panose="020B0600070205080204" pitchFamily="34" charset="-128"/>
                <a:ea typeface="MS PGothic" panose="020B0600070205080204" pitchFamily="34" charset="-128"/>
              </a:rPr>
              <a:t>   </a:t>
            </a:r>
            <a:r>
              <a:rPr lang="ja-JP" altLang="en-US" sz="1600">
                <a:solidFill>
                  <a:srgbClr val="4E1D10"/>
                </a:solidFill>
                <a:latin typeface="MS PGothic" panose="020B0600070205080204" pitchFamily="34" charset="-128"/>
                <a:ea typeface="MS PGothic" panose="020B0600070205080204" pitchFamily="34" charset="-128"/>
              </a:rPr>
              <a:t>身近な視覚障がいのある方にぜひお伝えください</a:t>
            </a:r>
            <a:endParaRPr lang="zh-CN" altLang="en-US" sz="1600" dirty="0">
              <a:solidFill>
                <a:srgbClr val="4E1D10"/>
              </a:solidFill>
              <a:latin typeface="MS PGothic" panose="020B0600070205080204" pitchFamily="34" charset="-128"/>
              <a:ea typeface="MS PGothic" panose="020B0600070205080204" pitchFamily="34" charset="-128"/>
            </a:endParaRPr>
          </a:p>
        </p:txBody>
      </p:sp>
      <p:sp>
        <p:nvSpPr>
          <p:cNvPr id="26" name="テキスト ボックス 25">
            <a:extLst>
              <a:ext uri="{FF2B5EF4-FFF2-40B4-BE49-F238E27FC236}">
                <a16:creationId xmlns:a16="http://schemas.microsoft.com/office/drawing/2014/main" id="{4F99CC1E-1A88-E16A-06C4-4F6586D7C14E}"/>
              </a:ext>
              <a:ext uri="{C183D7F6-B498-43B3-948B-1728B52AA6E4}">
                <adec:decorative xmlns:adec="http://schemas.microsoft.com/office/drawing/2017/decorative" val="1"/>
              </a:ext>
            </a:extLst>
          </p:cNvPr>
          <p:cNvSpPr txBox="1"/>
          <p:nvPr/>
        </p:nvSpPr>
        <p:spPr>
          <a:xfrm>
            <a:off x="369610" y="2988000"/>
            <a:ext cx="7123909" cy="6408000"/>
          </a:xfrm>
          <a:prstGeom prst="rect">
            <a:avLst/>
          </a:prstGeom>
          <a:solidFill>
            <a:srgbClr val="FFFDED"/>
          </a:solidFill>
        </p:spPr>
        <p:txBody>
          <a:bodyPr wrap="square" rtlCol="0">
            <a:spAutoFit/>
          </a:bodyPr>
          <a:lstStyle/>
          <a:p>
            <a:endParaRPr kumimoji="1" lang="ja-JP" altLang="en-US"/>
          </a:p>
        </p:txBody>
      </p:sp>
      <p:sp>
        <p:nvSpPr>
          <p:cNvPr id="5" name="Rounded Rectangle 4">
            <a:extLst>
              <a:ext uri="{C183D7F6-B498-43B3-948B-1728B52AA6E4}">
                <adec:decorative xmlns:adec="http://schemas.microsoft.com/office/drawing/2017/decorative" val="1"/>
              </a:ext>
            </a:extLst>
          </p:cNvPr>
          <p:cNvSpPr/>
          <p:nvPr/>
        </p:nvSpPr>
        <p:spPr>
          <a:xfrm>
            <a:off x="632044" y="3097712"/>
            <a:ext cx="4672028" cy="468000"/>
          </a:xfrm>
          <a:prstGeom prst="roundRect">
            <a:avLst>
              <a:gd name="adj" fmla="val 16046"/>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accent4">
                    <a:lumMod val="75000"/>
                  </a:schemeClr>
                </a:solidFill>
                <a:latin typeface="MS PGothic" panose="020B0600070205080204" pitchFamily="34" charset="-128"/>
                <a:ea typeface="MS PGothic" panose="020B0600070205080204" pitchFamily="34" charset="-128"/>
              </a:rPr>
              <a:t>〉</a:t>
            </a:r>
            <a:r>
              <a:rPr lang="en-US" altLang="ja-JP" sz="2000" dirty="0">
                <a:solidFill>
                  <a:srgbClr val="4E1D10"/>
                </a:solidFill>
                <a:latin typeface="MS PGothic" panose="020B0600070205080204" pitchFamily="34" charset="-128"/>
                <a:ea typeface="MS PGothic" panose="020B0600070205080204" pitchFamily="34" charset="-128"/>
              </a:rPr>
              <a:t>〉 </a:t>
            </a:r>
            <a:r>
              <a:rPr lang="ja-JP" altLang="en-US" sz="2000">
                <a:solidFill>
                  <a:srgbClr val="4E1D10"/>
                </a:solidFill>
                <a:latin typeface="MS PGothic" panose="020B0600070205080204" pitchFamily="34" charset="-128"/>
                <a:ea typeface="MS PGothic" panose="020B0600070205080204" pitchFamily="34" charset="-128"/>
              </a:rPr>
              <a:t>私たちのミッション</a:t>
            </a:r>
            <a:endParaRPr lang="zh-CN" altLang="en-US" sz="2000" dirty="0">
              <a:solidFill>
                <a:srgbClr val="4E1D10"/>
              </a:solidFill>
              <a:latin typeface="MS PGothic" panose="020B0600070205080204" pitchFamily="34" charset="-128"/>
              <a:ea typeface="MS PGothic" panose="020B0600070205080204" pitchFamily="34" charset="-128"/>
            </a:endParaRPr>
          </a:p>
        </p:txBody>
      </p:sp>
      <p:sp>
        <p:nvSpPr>
          <p:cNvPr id="8" name="テキスト ボックス 7">
            <a:extLst>
              <a:ext uri="{FF2B5EF4-FFF2-40B4-BE49-F238E27FC236}">
                <a16:creationId xmlns:a16="http://schemas.microsoft.com/office/drawing/2014/main" id="{BB8DE6F2-40DC-2857-B777-6994A5195E4D}"/>
              </a:ext>
            </a:extLst>
          </p:cNvPr>
          <p:cNvSpPr txBox="1"/>
          <p:nvPr/>
        </p:nvSpPr>
        <p:spPr>
          <a:xfrm>
            <a:off x="544149" y="3581898"/>
            <a:ext cx="6575887" cy="1315425"/>
          </a:xfrm>
          <a:prstGeom prst="rect">
            <a:avLst/>
          </a:prstGeom>
          <a:noFill/>
        </p:spPr>
        <p:txBody>
          <a:bodyPr wrap="square" rtlCol="0">
            <a:spAutoFit/>
          </a:bodyPr>
          <a:lstStyle/>
          <a:p>
            <a:pPr marL="227013" indent="-161925" algn="just">
              <a:lnSpc>
                <a:spcPct val="120000"/>
              </a:lnSpc>
            </a:pPr>
            <a:r>
              <a:rPr lang="ja-JP" altLang="en-US" sz="1361">
                <a:solidFill>
                  <a:srgbClr val="4E1D10"/>
                </a:solidFill>
                <a:latin typeface="MS Gothic" panose="020B0609070205080204" pitchFamily="49" charset="-128"/>
                <a:ea typeface="MS Gothic" panose="020B0609070205080204" pitchFamily="49" charset="-128"/>
              </a:rPr>
              <a:t>・講習会等では、視覚に障がいのある受講者にサポーターがマンツーマンで対応し、「一人も取り残さない」を目標に運営を行います。</a:t>
            </a:r>
          </a:p>
          <a:p>
            <a:pPr marL="227013" indent="-161925" algn="just">
              <a:lnSpc>
                <a:spcPct val="120000"/>
              </a:lnSpc>
            </a:pPr>
            <a:r>
              <a:rPr lang="ja-JP" altLang="en-US" sz="1361">
                <a:solidFill>
                  <a:srgbClr val="4E1D10"/>
                </a:solidFill>
                <a:latin typeface="MS Gothic" panose="020B0609070205080204" pitchFamily="49" charset="-128"/>
                <a:ea typeface="MS Gothic" panose="020B0609070205080204" pitchFamily="49" charset="-128"/>
              </a:rPr>
              <a:t>・兵庫県下ではスマホのサポートを受けることができない地域が多くあります。このようなサポートゼロ地域の解消を目指して、地域の団体と協力して、県下でサポーター</a:t>
            </a:r>
            <a:r>
              <a:rPr lang="en-US" altLang="ja-JP" sz="1361" dirty="0">
                <a:solidFill>
                  <a:srgbClr val="4E1D10"/>
                </a:solidFill>
                <a:latin typeface="MS Gothic" panose="020B0609070205080204" pitchFamily="49" charset="-128"/>
                <a:ea typeface="MS Gothic" panose="020B0609070205080204" pitchFamily="49" charset="-128"/>
              </a:rPr>
              <a:t>500</a:t>
            </a:r>
            <a:r>
              <a:rPr lang="ja-JP" altLang="en-US" sz="1361">
                <a:solidFill>
                  <a:srgbClr val="4E1D10"/>
                </a:solidFill>
                <a:latin typeface="MS Gothic" panose="020B0609070205080204" pitchFamily="49" charset="-128"/>
                <a:ea typeface="MS Gothic" panose="020B0609070205080204" pitchFamily="49" charset="-128"/>
              </a:rPr>
              <a:t>人育成計画を進めます。</a:t>
            </a:r>
          </a:p>
        </p:txBody>
      </p:sp>
      <p:grpSp>
        <p:nvGrpSpPr>
          <p:cNvPr id="22" name="グループ化 21">
            <a:extLst>
              <a:ext uri="{FF2B5EF4-FFF2-40B4-BE49-F238E27FC236}">
                <a16:creationId xmlns:a16="http://schemas.microsoft.com/office/drawing/2014/main" id="{C704972C-A9FC-DE2F-FC7D-06B01BCD3CCA}"/>
              </a:ext>
              <a:ext uri="{C183D7F6-B498-43B3-948B-1728B52AA6E4}">
                <adec:decorative xmlns:adec="http://schemas.microsoft.com/office/drawing/2017/decorative" val="1"/>
              </a:ext>
            </a:extLst>
          </p:cNvPr>
          <p:cNvGrpSpPr/>
          <p:nvPr/>
        </p:nvGrpSpPr>
        <p:grpSpPr>
          <a:xfrm>
            <a:off x="5091990" y="4683547"/>
            <a:ext cx="2595600" cy="1579666"/>
            <a:chOff x="4942154" y="2497286"/>
            <a:chExt cx="2595600" cy="1579666"/>
          </a:xfrm>
        </p:grpSpPr>
        <p:pic>
          <p:nvPicPr>
            <p:cNvPr id="23" name="図 22" descr="２組のユーザーとサポートが写っている、スマホ講座の一場面の写真。ユーザーがサポーターと一緒に操作をしている様子。">
              <a:extLst>
                <a:ext uri="{FF2B5EF4-FFF2-40B4-BE49-F238E27FC236}">
                  <a16:creationId xmlns:a16="http://schemas.microsoft.com/office/drawing/2014/main" id="{6AEB35B7-51D3-BEE5-3F24-05C13F6B1B4E}"/>
                </a:ext>
              </a:extLst>
            </p:cNvPr>
            <p:cNvPicPr>
              <a:picLocks noChangeAspect="1"/>
            </p:cNvPicPr>
            <p:nvPr/>
          </p:nvPicPr>
          <p:blipFill>
            <a:blip r:embed="rId4"/>
            <a:stretch>
              <a:fillRect/>
            </a:stretch>
          </p:blipFill>
          <p:spPr>
            <a:xfrm>
              <a:off x="5272560" y="2497286"/>
              <a:ext cx="1707230" cy="1273987"/>
            </a:xfrm>
            <a:prstGeom prst="rect">
              <a:avLst/>
            </a:prstGeom>
          </p:spPr>
        </p:pic>
        <p:sp>
          <p:nvSpPr>
            <p:cNvPr id="24" name="テキスト ボックス 23">
              <a:extLst>
                <a:ext uri="{FF2B5EF4-FFF2-40B4-BE49-F238E27FC236}">
                  <a16:creationId xmlns:a16="http://schemas.microsoft.com/office/drawing/2014/main" id="{0FD835FF-D8D4-5BD5-C3C4-D106AA8461AE}"/>
                </a:ext>
              </a:extLst>
            </p:cNvPr>
            <p:cNvSpPr txBox="1"/>
            <p:nvPr/>
          </p:nvSpPr>
          <p:spPr>
            <a:xfrm>
              <a:off x="4942154" y="3799953"/>
              <a:ext cx="2595600" cy="276999"/>
            </a:xfrm>
            <a:prstGeom prst="rect">
              <a:avLst/>
            </a:prstGeom>
            <a:noFill/>
          </p:spPr>
          <p:txBody>
            <a:bodyPr wrap="square" rtlCol="0">
              <a:spAutoFit/>
            </a:bodyPr>
            <a:lstStyle/>
            <a:p>
              <a:r>
                <a:rPr lang="ja-JP" altLang="en-US" sz="1200">
                  <a:solidFill>
                    <a:srgbClr val="4E1D10"/>
                  </a:solidFill>
                </a:rPr>
                <a:t>写真</a:t>
              </a:r>
              <a:r>
                <a:rPr lang="en-US" altLang="ja-JP" sz="1200" dirty="0">
                  <a:solidFill>
                    <a:srgbClr val="4E1D10"/>
                  </a:solidFill>
                </a:rPr>
                <a:t> </a:t>
              </a:r>
              <a:r>
                <a:rPr lang="ja-JP" altLang="en-US" sz="1200">
                  <a:solidFill>
                    <a:srgbClr val="4E1D10"/>
                  </a:solidFill>
                </a:rPr>
                <a:t>ユーザーとサポーターの様子</a:t>
              </a:r>
              <a:endParaRPr kumimoji="1" lang="ja-JP" altLang="en-US" sz="1200">
                <a:solidFill>
                  <a:srgbClr val="4E1D10"/>
                </a:solidFill>
              </a:endParaRPr>
            </a:p>
          </p:txBody>
        </p:sp>
      </p:grpSp>
      <p:sp>
        <p:nvSpPr>
          <p:cNvPr id="7" name="Rounded Rectangle 4">
            <a:extLst>
              <a:ext uri="{FF2B5EF4-FFF2-40B4-BE49-F238E27FC236}">
                <a16:creationId xmlns:a16="http://schemas.microsoft.com/office/drawing/2014/main" id="{5FBF8625-D8BB-E5CE-7E2B-CFED13427408}"/>
              </a:ext>
              <a:ext uri="{C183D7F6-B498-43B3-948B-1728B52AA6E4}">
                <adec:decorative xmlns:adec="http://schemas.microsoft.com/office/drawing/2017/decorative" val="1"/>
              </a:ext>
            </a:extLst>
          </p:cNvPr>
          <p:cNvSpPr/>
          <p:nvPr/>
        </p:nvSpPr>
        <p:spPr>
          <a:xfrm>
            <a:off x="632044" y="4939994"/>
            <a:ext cx="4596281" cy="468000"/>
          </a:xfrm>
          <a:prstGeom prst="roundRect">
            <a:avLst>
              <a:gd name="adj" fmla="val 16046"/>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accent4">
                    <a:lumMod val="75000"/>
                  </a:schemeClr>
                </a:solidFill>
                <a:latin typeface="MS PGothic" panose="020B0600070205080204" pitchFamily="34" charset="-128"/>
                <a:ea typeface="MS PGothic" panose="020B0600070205080204" pitchFamily="34" charset="-128"/>
              </a:rPr>
              <a:t>〉</a:t>
            </a:r>
            <a:r>
              <a:rPr lang="en-US" altLang="ja-JP" sz="2000" dirty="0">
                <a:solidFill>
                  <a:srgbClr val="4E1D10"/>
                </a:solidFill>
                <a:latin typeface="MS PGothic" panose="020B0600070205080204" pitchFamily="34" charset="-128"/>
                <a:ea typeface="MS PGothic" panose="020B0600070205080204" pitchFamily="34" charset="-128"/>
              </a:rPr>
              <a:t>〉 </a:t>
            </a:r>
            <a:r>
              <a:rPr lang="ja-JP" altLang="en-US" sz="2000">
                <a:solidFill>
                  <a:srgbClr val="4E1D10"/>
                </a:solidFill>
                <a:latin typeface="MS PGothic" panose="020B0600070205080204" pitchFamily="34" charset="-128"/>
                <a:ea typeface="MS PGothic" panose="020B0600070205080204" pitchFamily="34" charset="-128"/>
              </a:rPr>
              <a:t>活動の３本の柱</a:t>
            </a:r>
            <a:endParaRPr lang="zh-CN" altLang="en-US" sz="2000" dirty="0">
              <a:solidFill>
                <a:srgbClr val="4E1D10"/>
              </a:solidFill>
              <a:latin typeface="MS PGothic" panose="020B0600070205080204" pitchFamily="34" charset="-128"/>
              <a:ea typeface="MS PGothic" panose="020B0600070205080204" pitchFamily="34" charset="-128"/>
            </a:endParaRPr>
          </a:p>
        </p:txBody>
      </p:sp>
      <p:sp>
        <p:nvSpPr>
          <p:cNvPr id="11" name="テキスト ボックス 10">
            <a:extLst>
              <a:ext uri="{FF2B5EF4-FFF2-40B4-BE49-F238E27FC236}">
                <a16:creationId xmlns:a16="http://schemas.microsoft.com/office/drawing/2014/main" id="{C11D877F-2F91-1798-FF83-EFF43DC54EE1}"/>
              </a:ext>
            </a:extLst>
          </p:cNvPr>
          <p:cNvSpPr txBox="1"/>
          <p:nvPr/>
        </p:nvSpPr>
        <p:spPr>
          <a:xfrm>
            <a:off x="728950" y="5438028"/>
            <a:ext cx="5641520" cy="738664"/>
          </a:xfrm>
          <a:prstGeom prst="rect">
            <a:avLst/>
          </a:prstGeom>
          <a:noFill/>
        </p:spPr>
        <p:txBody>
          <a:bodyPr wrap="square">
            <a:spAutoFit/>
          </a:bodyPr>
          <a:lstStyle/>
          <a:p>
            <a:pPr algn="just"/>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・視覚障がい者を対象にしたスマホ</a:t>
            </a:r>
            <a:r>
              <a:rPr lang="ja-JP" altLang="en-US" sz="1400" kern="100">
                <a:solidFill>
                  <a:srgbClr val="4E1D10"/>
                </a:solidFill>
                <a:latin typeface="ＭＳ ゴシック" panose="020B0609070205080204" pitchFamily="49" charset="-128"/>
                <a:ea typeface="ＭＳ ゴシック" panose="020B0609070205080204" pitchFamily="49" charset="-128"/>
                <a:cs typeface="Times New Roman (本文のフォント - コンプレ"/>
              </a:rPr>
              <a:t>教室等の開催</a:t>
            </a:r>
            <a:endPar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endParaRPr>
          </a:p>
          <a:p>
            <a:pPr algn="just"/>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・スマホサポーターの育成</a:t>
            </a:r>
          </a:p>
          <a:p>
            <a:pPr algn="just"/>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・関連団体との連携・支援</a:t>
            </a:r>
          </a:p>
        </p:txBody>
      </p:sp>
      <p:sp>
        <p:nvSpPr>
          <p:cNvPr id="10" name="Rounded Rectangle 4">
            <a:extLst>
              <a:ext uri="{FF2B5EF4-FFF2-40B4-BE49-F238E27FC236}">
                <a16:creationId xmlns:a16="http://schemas.microsoft.com/office/drawing/2014/main" id="{469C0934-764D-418D-4EBF-475A29102595}"/>
              </a:ext>
              <a:ext uri="{C183D7F6-B498-43B3-948B-1728B52AA6E4}">
                <adec:decorative xmlns:adec="http://schemas.microsoft.com/office/drawing/2017/decorative" val="1"/>
              </a:ext>
            </a:extLst>
          </p:cNvPr>
          <p:cNvSpPr/>
          <p:nvPr/>
        </p:nvSpPr>
        <p:spPr>
          <a:xfrm>
            <a:off x="600583" y="6295868"/>
            <a:ext cx="6550385" cy="468000"/>
          </a:xfrm>
          <a:prstGeom prst="roundRect">
            <a:avLst>
              <a:gd name="adj" fmla="val 25306"/>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accent4">
                    <a:lumMod val="75000"/>
                  </a:schemeClr>
                </a:solidFill>
                <a:latin typeface="MS PGothic" panose="020B0600070205080204" pitchFamily="34" charset="-128"/>
                <a:ea typeface="MS PGothic" panose="020B0600070205080204" pitchFamily="34" charset="-128"/>
              </a:rPr>
              <a:t>〉</a:t>
            </a:r>
            <a:r>
              <a:rPr lang="en-US" altLang="ja-JP" sz="2000" dirty="0">
                <a:solidFill>
                  <a:srgbClr val="4E1D10"/>
                </a:solidFill>
                <a:latin typeface="MS PGothic" panose="020B0600070205080204" pitchFamily="34" charset="-128"/>
                <a:ea typeface="MS PGothic" panose="020B0600070205080204" pitchFamily="34" charset="-128"/>
              </a:rPr>
              <a:t>〉 </a:t>
            </a:r>
            <a:r>
              <a:rPr lang="ja-JP" altLang="en-US" sz="2000">
                <a:solidFill>
                  <a:srgbClr val="4E1D10"/>
                </a:solidFill>
                <a:latin typeface="MS Gothic" panose="020B0609070205080204" pitchFamily="49" charset="-128"/>
                <a:ea typeface="MS Gothic" panose="020B0609070205080204" pitchFamily="49" charset="-128"/>
              </a:rPr>
              <a:t>スマホ教室などでスマホ操作のサポート活動</a:t>
            </a:r>
            <a:endParaRPr lang="zh-CN" altLang="en-US" sz="2000" dirty="0">
              <a:solidFill>
                <a:srgbClr val="4E1D10"/>
              </a:solidFill>
              <a:latin typeface="MS Gothic" panose="020B0609070205080204" pitchFamily="49" charset="-128"/>
              <a:ea typeface="MS Gothic" panose="020B0609070205080204" pitchFamily="49" charset="-128"/>
            </a:endParaRPr>
          </a:p>
        </p:txBody>
      </p:sp>
      <p:sp>
        <p:nvSpPr>
          <p:cNvPr id="16" name="テキスト ボックス 15">
            <a:extLst>
              <a:ext uri="{FF2B5EF4-FFF2-40B4-BE49-F238E27FC236}">
                <a16:creationId xmlns:a16="http://schemas.microsoft.com/office/drawing/2014/main" id="{50ECAF6F-0A97-AC26-BDC6-050405498579}"/>
              </a:ext>
            </a:extLst>
          </p:cNvPr>
          <p:cNvSpPr txBox="1"/>
          <p:nvPr/>
        </p:nvSpPr>
        <p:spPr>
          <a:xfrm>
            <a:off x="632044" y="6829179"/>
            <a:ext cx="4696583" cy="523220"/>
          </a:xfrm>
          <a:prstGeom prst="rect">
            <a:avLst/>
          </a:prstGeom>
          <a:noFill/>
        </p:spPr>
        <p:txBody>
          <a:bodyPr wrap="square">
            <a:spAutoFit/>
          </a:bodyPr>
          <a:lstStyle/>
          <a:p>
            <a:r>
              <a:rPr lang="ja-JP" altLang="en-US" sz="1400">
                <a:solidFill>
                  <a:srgbClr val="4E1D10"/>
                </a:solidFill>
              </a:rPr>
              <a:t>スマホは視覚障がい者にとって、必須の生活ツールと言われていますが、８割以上の人がスマホを利用していません。</a:t>
            </a:r>
          </a:p>
        </p:txBody>
      </p:sp>
      <p:sp>
        <p:nvSpPr>
          <p:cNvPr id="13" name="テキスト ボックス 12">
            <a:extLst>
              <a:ext uri="{FF2B5EF4-FFF2-40B4-BE49-F238E27FC236}">
                <a16:creationId xmlns:a16="http://schemas.microsoft.com/office/drawing/2014/main" id="{368828FD-3427-DDC9-B3F4-BD26412E1380}"/>
              </a:ext>
            </a:extLst>
          </p:cNvPr>
          <p:cNvSpPr txBox="1"/>
          <p:nvPr/>
        </p:nvSpPr>
        <p:spPr>
          <a:xfrm>
            <a:off x="632044" y="7279765"/>
            <a:ext cx="4672028" cy="2123658"/>
          </a:xfrm>
          <a:prstGeom prst="rect">
            <a:avLst/>
          </a:prstGeom>
          <a:noFill/>
        </p:spPr>
        <p:txBody>
          <a:bodyPr wrap="square">
            <a:spAutoFit/>
          </a:bodyPr>
          <a:lstStyle/>
          <a:p>
            <a:pPr algn="just"/>
            <a:r>
              <a:rPr lang="ja-JP" altLang="en-US" sz="1400" kern="100">
                <a:solidFill>
                  <a:srgbClr val="4E1D10"/>
                </a:solidFill>
                <a:latin typeface="ＭＳ ゴシック" panose="020B0609070205080204" pitchFamily="49" charset="-128"/>
                <a:ea typeface="ＭＳ ゴシック" panose="020B0609070205080204" pitchFamily="49" charset="-128"/>
                <a:cs typeface="Times New Roman (本文のフォント - コンプレ"/>
              </a:rPr>
              <a:t>■</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スマホ体験会、入門講座</a:t>
            </a:r>
          </a:p>
          <a:p>
            <a:pPr marL="177800" algn="just"/>
            <a:r>
              <a:rPr lang="ja-JP" altLang="en-US" sz="135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初めてスマホを使う方には、体験会でスマホに触れてもらい、使えそうと思えば、次のステップの入門講座に進みます。５回シリーズの</a:t>
            </a:r>
            <a:r>
              <a:rPr lang="ja-JP" altLang="ja-JP" sz="135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入門講座では、スマホの読み上げ機能</a:t>
            </a:r>
            <a:r>
              <a:rPr lang="en-US" altLang="ja-JP" sz="1350" kern="100" dirty="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a:t>
            </a:r>
            <a:r>
              <a:rPr lang="ja-JP" altLang="en-US" sz="135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アイホンの場合は</a:t>
            </a:r>
            <a:r>
              <a:rPr lang="ja-JP" altLang="ja-JP" sz="1350" kern="100">
                <a:solidFill>
                  <a:srgbClr val="4E1D10"/>
                </a:solidFill>
                <a:effectLst/>
                <a:latin typeface="+mn-ea"/>
                <a:cs typeface="Times New Roman (本文のフォント - コンプレ"/>
              </a:rPr>
              <a:t>ボイスオーバーといいます</a:t>
            </a:r>
            <a:r>
              <a:rPr lang="en-US" altLang="ja-JP" sz="1350" kern="100" dirty="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a:t>
            </a:r>
            <a:r>
              <a:rPr lang="ja-JP" altLang="ja-JP" sz="135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の基礎を学習します</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a:t>
            </a:r>
            <a:endParaRPr lang="en-US" altLang="ja-JP" sz="1400" kern="100" dirty="0">
              <a:solidFill>
                <a:srgbClr val="4E1D10"/>
              </a:solidFill>
              <a:latin typeface="ＭＳ ゴシック" panose="020B0609070205080204" pitchFamily="49" charset="-128"/>
              <a:ea typeface="ＭＳ ゴシック" panose="020B0609070205080204" pitchFamily="49" charset="-128"/>
              <a:cs typeface="Times New Roman (本文のフォント - コンプレ"/>
            </a:endParaRPr>
          </a:p>
          <a:p>
            <a:pPr marL="177800" algn="just"/>
            <a:endParaRPr lang="ja-JP" altLang="ja-JP" sz="6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endParaRPr>
          </a:p>
          <a:p>
            <a:pPr algn="just"/>
            <a:r>
              <a:rPr lang="ja-JP" altLang="en-US"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スマホ講習会・交流会</a:t>
            </a:r>
          </a:p>
          <a:p>
            <a:pPr marL="177800" algn="just"/>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入門講座終了者や中級・上級者向けのスマホ講習会や交流</a:t>
            </a:r>
            <a:r>
              <a:rPr lang="ja-JP" altLang="en-US"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会</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などを毎月開催しています。</a:t>
            </a:r>
          </a:p>
        </p:txBody>
      </p:sp>
      <p:grpSp>
        <p:nvGrpSpPr>
          <p:cNvPr id="19" name="グループ化 18">
            <a:extLst>
              <a:ext uri="{FF2B5EF4-FFF2-40B4-BE49-F238E27FC236}">
                <a16:creationId xmlns:a16="http://schemas.microsoft.com/office/drawing/2014/main" id="{4C9F9342-E1EE-A9AB-756A-C3F056156563}"/>
              </a:ext>
              <a:ext uri="{C183D7F6-B498-43B3-948B-1728B52AA6E4}">
                <adec:decorative xmlns:adec="http://schemas.microsoft.com/office/drawing/2017/decorative" val="1"/>
              </a:ext>
            </a:extLst>
          </p:cNvPr>
          <p:cNvGrpSpPr/>
          <p:nvPr/>
        </p:nvGrpSpPr>
        <p:grpSpPr>
          <a:xfrm>
            <a:off x="5322142" y="6924115"/>
            <a:ext cx="2155667" cy="2458151"/>
            <a:chOff x="460889" y="6744268"/>
            <a:chExt cx="2156153" cy="2420461"/>
          </a:xfrm>
        </p:grpSpPr>
        <p:pic>
          <p:nvPicPr>
            <p:cNvPr id="20" name="図 19" descr="音声コードをスマホで検出しようとしている写真。スマホを持っている手と、音声コードがついたチラシが写っている。">
              <a:extLst>
                <a:ext uri="{FF2B5EF4-FFF2-40B4-BE49-F238E27FC236}">
                  <a16:creationId xmlns:a16="http://schemas.microsoft.com/office/drawing/2014/main" id="{9C4C40E1-B2C7-6DDE-06A6-C78D6CF60E34}"/>
                </a:ext>
              </a:extLst>
            </p:cNvPr>
            <p:cNvPicPr>
              <a:picLocks noChangeAspect="1"/>
            </p:cNvPicPr>
            <p:nvPr/>
          </p:nvPicPr>
          <p:blipFill rotWithShape="1">
            <a:blip r:embed="rId5">
              <a:extLst>
                <a:ext uri="{28A0092B-C50C-407E-A947-70E740481C1C}">
                  <a14:useLocalDpi xmlns:a14="http://schemas.microsoft.com/office/drawing/2010/main" val="0"/>
                </a:ext>
              </a:extLst>
            </a:blip>
            <a:srcRect l="-1" r="16762" b="1080"/>
            <a:stretch/>
          </p:blipFill>
          <p:spPr>
            <a:xfrm rot="5400000">
              <a:off x="494407" y="6852268"/>
              <a:ext cx="1980000" cy="1764000"/>
            </a:xfrm>
            <a:prstGeom prst="rect">
              <a:avLst/>
            </a:prstGeom>
          </p:spPr>
        </p:pic>
        <p:sp>
          <p:nvSpPr>
            <p:cNvPr id="21" name="テキスト ボックス 57">
              <a:extLst>
                <a:ext uri="{FF2B5EF4-FFF2-40B4-BE49-F238E27FC236}">
                  <a16:creationId xmlns:a16="http://schemas.microsoft.com/office/drawing/2014/main" id="{0703B23C-C736-A1E2-154B-4EFF73979FAB}"/>
                </a:ext>
              </a:extLst>
            </p:cNvPr>
            <p:cNvSpPr txBox="1"/>
            <p:nvPr/>
          </p:nvSpPr>
          <p:spPr>
            <a:xfrm>
              <a:off x="460889" y="8703064"/>
              <a:ext cx="2156153" cy="461665"/>
            </a:xfrm>
            <a:prstGeom prst="rect">
              <a:avLst/>
            </a:prstGeom>
            <a:noFill/>
          </p:spPr>
          <p:txBody>
            <a:bodyPr wrap="square" rtlCol="0">
              <a:spAutoFit/>
            </a:bodyPr>
            <a:lstStyle>
              <a:defPPr>
                <a:defRPr lang="ja-JP"/>
              </a:defPPr>
              <a:lvl1pPr marL="0" algn="l" defTabSz="1018707" rtl="0" eaLnBrk="1" latinLnBrk="0" hangingPunct="1">
                <a:defRPr kumimoji="1" sz="2004" kern="1200">
                  <a:solidFill>
                    <a:schemeClr val="tx1"/>
                  </a:solidFill>
                  <a:latin typeface="+mn-lt"/>
                  <a:ea typeface="+mn-ea"/>
                  <a:cs typeface="+mn-cs"/>
                </a:defRPr>
              </a:lvl1pPr>
              <a:lvl2pPr marL="509354" algn="l" defTabSz="1018707" rtl="0" eaLnBrk="1" latinLnBrk="0" hangingPunct="1">
                <a:defRPr kumimoji="1" sz="2004" kern="1200">
                  <a:solidFill>
                    <a:schemeClr val="tx1"/>
                  </a:solidFill>
                  <a:latin typeface="+mn-lt"/>
                  <a:ea typeface="+mn-ea"/>
                  <a:cs typeface="+mn-cs"/>
                </a:defRPr>
              </a:lvl2pPr>
              <a:lvl3pPr marL="1018707" algn="l" defTabSz="1018707" rtl="0" eaLnBrk="1" latinLnBrk="0" hangingPunct="1">
                <a:defRPr kumimoji="1" sz="2004" kern="1200">
                  <a:solidFill>
                    <a:schemeClr val="tx1"/>
                  </a:solidFill>
                  <a:latin typeface="+mn-lt"/>
                  <a:ea typeface="+mn-ea"/>
                  <a:cs typeface="+mn-cs"/>
                </a:defRPr>
              </a:lvl3pPr>
              <a:lvl4pPr marL="1528061" algn="l" defTabSz="1018707" rtl="0" eaLnBrk="1" latinLnBrk="0" hangingPunct="1">
                <a:defRPr kumimoji="1" sz="2004" kern="1200">
                  <a:solidFill>
                    <a:schemeClr val="tx1"/>
                  </a:solidFill>
                  <a:latin typeface="+mn-lt"/>
                  <a:ea typeface="+mn-ea"/>
                  <a:cs typeface="+mn-cs"/>
                </a:defRPr>
              </a:lvl4pPr>
              <a:lvl5pPr marL="2037413" algn="l" defTabSz="1018707" rtl="0" eaLnBrk="1" latinLnBrk="0" hangingPunct="1">
                <a:defRPr kumimoji="1" sz="2004" kern="1200">
                  <a:solidFill>
                    <a:schemeClr val="tx1"/>
                  </a:solidFill>
                  <a:latin typeface="+mn-lt"/>
                  <a:ea typeface="+mn-ea"/>
                  <a:cs typeface="+mn-cs"/>
                </a:defRPr>
              </a:lvl5pPr>
              <a:lvl6pPr marL="2546767" algn="l" defTabSz="1018707" rtl="0" eaLnBrk="1" latinLnBrk="0" hangingPunct="1">
                <a:defRPr kumimoji="1" sz="2004" kern="1200">
                  <a:solidFill>
                    <a:schemeClr val="tx1"/>
                  </a:solidFill>
                  <a:latin typeface="+mn-lt"/>
                  <a:ea typeface="+mn-ea"/>
                  <a:cs typeface="+mn-cs"/>
                </a:defRPr>
              </a:lvl6pPr>
              <a:lvl7pPr marL="3056121" algn="l" defTabSz="1018707" rtl="0" eaLnBrk="1" latinLnBrk="0" hangingPunct="1">
                <a:defRPr kumimoji="1" sz="2004" kern="1200">
                  <a:solidFill>
                    <a:schemeClr val="tx1"/>
                  </a:solidFill>
                  <a:latin typeface="+mn-lt"/>
                  <a:ea typeface="+mn-ea"/>
                  <a:cs typeface="+mn-cs"/>
                </a:defRPr>
              </a:lvl7pPr>
              <a:lvl8pPr marL="3565474" algn="l" defTabSz="1018707" rtl="0" eaLnBrk="1" latinLnBrk="0" hangingPunct="1">
                <a:defRPr kumimoji="1" sz="2004" kern="1200">
                  <a:solidFill>
                    <a:schemeClr val="tx1"/>
                  </a:solidFill>
                  <a:latin typeface="+mn-lt"/>
                  <a:ea typeface="+mn-ea"/>
                  <a:cs typeface="+mn-cs"/>
                </a:defRPr>
              </a:lvl8pPr>
              <a:lvl9pPr marL="4074827" algn="l" defTabSz="1018707" rtl="0" eaLnBrk="1" latinLnBrk="0" hangingPunct="1">
                <a:defRPr kumimoji="1" sz="2004" kern="1200">
                  <a:solidFill>
                    <a:schemeClr val="tx1"/>
                  </a:solidFill>
                  <a:latin typeface="+mn-lt"/>
                  <a:ea typeface="+mn-ea"/>
                  <a:cs typeface="+mn-cs"/>
                </a:defRPr>
              </a:lvl9pPr>
            </a:lstStyle>
            <a:p>
              <a:r>
                <a:rPr kumimoji="1" lang="ja-JP" altLang="en-US" sz="1200">
                  <a:solidFill>
                    <a:srgbClr val="4E1D10"/>
                  </a:solidFill>
                </a:rPr>
                <a:t>写真</a:t>
              </a:r>
              <a:r>
                <a:rPr kumimoji="1" lang="en-US" altLang="ja-JP" sz="1200" dirty="0">
                  <a:solidFill>
                    <a:srgbClr val="4E1D10"/>
                  </a:solidFill>
                </a:rPr>
                <a:t> </a:t>
              </a:r>
              <a:r>
                <a:rPr kumimoji="1" lang="ja-JP" altLang="en-US" sz="1200">
                  <a:solidFill>
                    <a:srgbClr val="4E1D10"/>
                  </a:solidFill>
                </a:rPr>
                <a:t>スマホ</a:t>
              </a:r>
              <a:r>
                <a:rPr lang="ja-JP" altLang="en-US" sz="1200">
                  <a:solidFill>
                    <a:srgbClr val="4E1D10"/>
                  </a:solidFill>
                </a:rPr>
                <a:t>で</a:t>
              </a:r>
              <a:r>
                <a:rPr kumimoji="1" lang="ja-JP" altLang="en-US" sz="1200">
                  <a:solidFill>
                    <a:srgbClr val="4E1D10"/>
                  </a:solidFill>
                </a:rPr>
                <a:t>音声コードを読みとり</a:t>
              </a:r>
            </a:p>
          </p:txBody>
        </p:sp>
      </p:grpSp>
      <p:sp>
        <p:nvSpPr>
          <p:cNvPr id="57" name="Rounded Rectangle 4">
            <a:extLst>
              <a:ext uri="{FF2B5EF4-FFF2-40B4-BE49-F238E27FC236}">
                <a16:creationId xmlns:a16="http://schemas.microsoft.com/office/drawing/2014/main" id="{6B0DE88A-B377-BBDF-FE4F-3E4A70618554}"/>
              </a:ext>
            </a:extLst>
          </p:cNvPr>
          <p:cNvSpPr/>
          <p:nvPr/>
        </p:nvSpPr>
        <p:spPr>
          <a:xfrm>
            <a:off x="544149" y="9496189"/>
            <a:ext cx="4099569" cy="398653"/>
          </a:xfrm>
          <a:prstGeom prst="roundRect">
            <a:avLst>
              <a:gd name="adj" fmla="val 27308"/>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accent4">
                    <a:lumMod val="75000"/>
                  </a:schemeClr>
                </a:solidFill>
              </a:rPr>
              <a:t>〉</a:t>
            </a:r>
            <a:r>
              <a:rPr lang="en-US" altLang="ja-JP" sz="1600" dirty="0">
                <a:solidFill>
                  <a:srgbClr val="4E1D10"/>
                </a:solidFill>
              </a:rPr>
              <a:t>〉 </a:t>
            </a:r>
            <a:r>
              <a:rPr lang="ja-JP" altLang="en-US" sz="1600">
                <a:solidFill>
                  <a:srgbClr val="4E1D10"/>
                </a:solidFill>
                <a:latin typeface="MS Gothic" panose="020B0609070205080204" pitchFamily="49" charset="-128"/>
                <a:ea typeface="MS Gothic" panose="020B0609070205080204" pitchFamily="49" charset="-128"/>
              </a:rPr>
              <a:t>問い合せ先　　姫路デジタルサポート</a:t>
            </a:r>
            <a:endParaRPr lang="zh-CN" altLang="en-US" sz="1600" dirty="0">
              <a:solidFill>
                <a:srgbClr val="4E1D10"/>
              </a:solidFill>
              <a:latin typeface="MS Gothic" panose="020B0609070205080204" pitchFamily="49" charset="-128"/>
              <a:ea typeface="MS Gothic" panose="020B0609070205080204" pitchFamily="49" charset="-128"/>
            </a:endParaRPr>
          </a:p>
        </p:txBody>
      </p:sp>
      <p:sp>
        <p:nvSpPr>
          <p:cNvPr id="48" name="Rectangle 47"/>
          <p:cNvSpPr/>
          <p:nvPr/>
        </p:nvSpPr>
        <p:spPr>
          <a:xfrm>
            <a:off x="2388447" y="10025465"/>
            <a:ext cx="2455386" cy="770467"/>
          </a:xfrm>
          <a:prstGeom prst="rect">
            <a:avLst/>
          </a:prstGeom>
        </p:spPr>
        <p:txBody>
          <a:bodyPr wrap="square">
            <a:spAutoFit/>
          </a:bodyPr>
          <a:lstStyle/>
          <a:p>
            <a:pPr>
              <a:lnSpc>
                <a:spcPct val="85000"/>
              </a:lnSpc>
              <a:spcBef>
                <a:spcPts val="389"/>
              </a:spcBef>
            </a:pPr>
            <a:r>
              <a:rPr lang="ja-JP" altLang="en-US" sz="1400">
                <a:solidFill>
                  <a:schemeClr val="bg1"/>
                </a:solidFill>
                <a:latin typeface="MS PGothic" panose="020B0600070205080204" pitchFamily="34" charset="-128"/>
                <a:ea typeface="MS PGothic" panose="020B0600070205080204" pitchFamily="34" charset="-128"/>
              </a:rPr>
              <a:t>・電話　</a:t>
            </a:r>
            <a:r>
              <a:rPr lang="en-US" altLang="ja-JP" sz="1400" dirty="0">
                <a:solidFill>
                  <a:schemeClr val="bg1"/>
                </a:solidFill>
                <a:latin typeface="MS PGothic" panose="020B0600070205080204" pitchFamily="34" charset="-128"/>
                <a:ea typeface="MS PGothic" panose="020B0600070205080204" pitchFamily="34" charset="-128"/>
              </a:rPr>
              <a:t>090-1182-8400 </a:t>
            </a:r>
            <a:r>
              <a:rPr lang="en-US" altLang="zh-CN" sz="1400" dirty="0">
                <a:solidFill>
                  <a:schemeClr val="bg1"/>
                </a:solidFill>
                <a:latin typeface="MS PGothic" panose="020B0600070205080204" pitchFamily="34" charset="-128"/>
                <a:ea typeface="MS PGothic" panose="020B0600070205080204" pitchFamily="34" charset="-128"/>
              </a:rPr>
              <a:t>(</a:t>
            </a:r>
            <a:r>
              <a:rPr lang="ja-JP" altLang="en-US" sz="1400">
                <a:solidFill>
                  <a:schemeClr val="bg1"/>
                </a:solidFill>
                <a:latin typeface="MS PGothic" panose="020B0600070205080204" pitchFamily="34" charset="-128"/>
                <a:ea typeface="MS PGothic" panose="020B0600070205080204" pitchFamily="34" charset="-128"/>
              </a:rPr>
              <a:t>栗川</a:t>
            </a:r>
            <a:r>
              <a:rPr lang="en-US" altLang="ja-JP" sz="1400" dirty="0">
                <a:solidFill>
                  <a:schemeClr val="bg1"/>
                </a:solidFill>
                <a:latin typeface="MS PGothic" panose="020B0600070205080204" pitchFamily="34" charset="-128"/>
                <a:ea typeface="MS PGothic" panose="020B0600070205080204" pitchFamily="34" charset="-128"/>
              </a:rPr>
              <a:t>)</a:t>
            </a:r>
          </a:p>
          <a:p>
            <a:pPr>
              <a:lnSpc>
                <a:spcPct val="85000"/>
              </a:lnSpc>
              <a:spcBef>
                <a:spcPts val="389"/>
              </a:spcBef>
            </a:pPr>
            <a:r>
              <a:rPr lang="ja-JP" altLang="en-US" sz="1400">
                <a:solidFill>
                  <a:schemeClr val="bg1"/>
                </a:solidFill>
                <a:latin typeface="MS PGothic" panose="020B0600070205080204" pitchFamily="34" charset="-128"/>
                <a:ea typeface="MS PGothic" panose="020B0600070205080204" pitchFamily="34" charset="-128"/>
              </a:rPr>
              <a:t>・</a:t>
            </a:r>
            <a:r>
              <a:rPr lang="en" altLang="ja-JP" sz="1600" dirty="0" err="1">
                <a:solidFill>
                  <a:schemeClr val="bg1"/>
                </a:solidFill>
                <a:latin typeface="MS PGothic" panose="020B0600070205080204" pitchFamily="34" charset="-128"/>
                <a:ea typeface="MS PGothic" panose="020B0600070205080204" pitchFamily="34" charset="-128"/>
              </a:rPr>
              <a:t>info@</a:t>
            </a:r>
            <a:r>
              <a:rPr lang="en" altLang="ja-JP" sz="1600" dirty="0" err="1">
                <a:solidFill>
                  <a:srgbClr val="FFF2CC"/>
                </a:solidFill>
                <a:latin typeface="MS PGothic" panose="020B0600070205080204" pitchFamily="34" charset="-128"/>
                <a:ea typeface="MS PGothic" panose="020B0600070205080204" pitchFamily="34" charset="-128"/>
              </a:rPr>
              <a:t>digital-society</a:t>
            </a:r>
            <a:r>
              <a:rPr lang="en" altLang="ja-JP" sz="1600" dirty="0" err="1">
                <a:solidFill>
                  <a:schemeClr val="bg1"/>
                </a:solidFill>
                <a:latin typeface="MS PGothic" panose="020B0600070205080204" pitchFamily="34" charset="-128"/>
                <a:ea typeface="MS PGothic" panose="020B0600070205080204" pitchFamily="34" charset="-128"/>
              </a:rPr>
              <a:t>.org</a:t>
            </a:r>
            <a:endParaRPr lang="en-US" altLang="ja-JP" sz="1400" dirty="0">
              <a:solidFill>
                <a:schemeClr val="bg1"/>
              </a:solidFill>
              <a:latin typeface="MS PGothic" panose="020B0600070205080204" pitchFamily="34" charset="-128"/>
              <a:ea typeface="MS PGothic" panose="020B0600070205080204" pitchFamily="34" charset="-128"/>
            </a:endParaRPr>
          </a:p>
          <a:p>
            <a:pPr>
              <a:lnSpc>
                <a:spcPct val="85000"/>
              </a:lnSpc>
              <a:spcBef>
                <a:spcPts val="389"/>
              </a:spcBef>
            </a:pPr>
            <a:endParaRPr lang="zh-CN" altLang="en-US" sz="1400" dirty="0">
              <a:solidFill>
                <a:schemeClr val="bg1"/>
              </a:solidFill>
              <a:latin typeface="MS PGothic" panose="020B0600070205080204" pitchFamily="34" charset="-128"/>
              <a:ea typeface="MS PGothic" panose="020B0600070205080204" pitchFamily="34" charset="-128"/>
            </a:endParaRPr>
          </a:p>
        </p:txBody>
      </p:sp>
      <p:grpSp>
        <p:nvGrpSpPr>
          <p:cNvPr id="1045" name="グループ化 1044">
            <a:extLst>
              <a:ext uri="{FF2B5EF4-FFF2-40B4-BE49-F238E27FC236}">
                <a16:creationId xmlns:a16="http://schemas.microsoft.com/office/drawing/2014/main" id="{9677DD61-8F0D-3EC3-328A-2E121FB14F95}"/>
              </a:ext>
              <a:ext uri="{C183D7F6-B498-43B3-948B-1728B52AA6E4}">
                <adec:decorative xmlns:adec="http://schemas.microsoft.com/office/drawing/2017/decorative" val="1"/>
              </a:ext>
            </a:extLst>
          </p:cNvPr>
          <p:cNvGrpSpPr/>
          <p:nvPr/>
        </p:nvGrpSpPr>
        <p:grpSpPr>
          <a:xfrm>
            <a:off x="589472" y="10008941"/>
            <a:ext cx="1705645" cy="729363"/>
            <a:chOff x="350071" y="9656130"/>
            <a:chExt cx="1705645" cy="729363"/>
          </a:xfrm>
        </p:grpSpPr>
        <p:pic>
          <p:nvPicPr>
            <p:cNvPr id="59" name="図 58" descr="QRコードの画像">
              <a:extLst>
                <a:ext uri="{FF2B5EF4-FFF2-40B4-BE49-F238E27FC236}">
                  <a16:creationId xmlns:a16="http://schemas.microsoft.com/office/drawing/2014/main" id="{2507F7BB-7E45-B99B-F872-4ACEE7B633E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50071" y="9656130"/>
              <a:ext cx="729363" cy="729363"/>
            </a:xfrm>
            <a:prstGeom prst="rect">
              <a:avLst/>
            </a:prstGeom>
          </p:spPr>
        </p:pic>
        <p:sp>
          <p:nvSpPr>
            <p:cNvPr id="1036" name="テキスト ボックス 1035">
              <a:extLst>
                <a:ext uri="{FF2B5EF4-FFF2-40B4-BE49-F238E27FC236}">
                  <a16:creationId xmlns:a16="http://schemas.microsoft.com/office/drawing/2014/main" id="{2643F3EE-AE77-3E7B-899D-89A70FD04C1F}"/>
                </a:ext>
              </a:extLst>
            </p:cNvPr>
            <p:cNvSpPr txBox="1"/>
            <p:nvPr/>
          </p:nvSpPr>
          <p:spPr>
            <a:xfrm>
              <a:off x="1079326" y="9672048"/>
              <a:ext cx="976390" cy="430887"/>
            </a:xfrm>
            <a:prstGeom prst="rect">
              <a:avLst/>
            </a:prstGeom>
            <a:noFill/>
          </p:spPr>
          <p:txBody>
            <a:bodyPr wrap="square" rtlCol="0">
              <a:spAutoFit/>
            </a:bodyPr>
            <a:lstStyle/>
            <a:p>
              <a:pPr algn="just"/>
              <a:r>
                <a:rPr lang="ja-JP" altLang="en-US" sz="1100">
                  <a:solidFill>
                    <a:schemeClr val="bg1"/>
                  </a:solidFill>
                  <a:latin typeface="MS PGothic" panose="020B0600070205080204" pitchFamily="34" charset="-128"/>
                  <a:ea typeface="MS PGothic" panose="020B0600070205080204" pitchFamily="34" charset="-128"/>
                </a:rPr>
                <a:t>問合せフォーム</a:t>
              </a:r>
              <a:r>
                <a:rPr lang="en-US" altLang="ja-JP" sz="1100" dirty="0">
                  <a:solidFill>
                    <a:schemeClr val="bg1"/>
                  </a:solidFill>
                  <a:latin typeface="MS PGothic" panose="020B0600070205080204" pitchFamily="34" charset="-128"/>
                  <a:ea typeface="MS PGothic" panose="020B0600070205080204" pitchFamily="34" charset="-128"/>
                </a:rPr>
                <a:t>QR</a:t>
              </a:r>
              <a:r>
                <a:rPr lang="ja-JP" altLang="en-US" sz="1100">
                  <a:solidFill>
                    <a:schemeClr val="bg1"/>
                  </a:solidFill>
                  <a:latin typeface="MS PGothic" panose="020B0600070205080204" pitchFamily="34" charset="-128"/>
                  <a:ea typeface="MS PGothic" panose="020B0600070205080204" pitchFamily="34" charset="-128"/>
                </a:rPr>
                <a:t>コード</a:t>
              </a:r>
            </a:p>
          </p:txBody>
        </p:sp>
      </p:grpSp>
      <p:grpSp>
        <p:nvGrpSpPr>
          <p:cNvPr id="1044" name="グループ化 1043">
            <a:extLst>
              <a:ext uri="{FF2B5EF4-FFF2-40B4-BE49-F238E27FC236}">
                <a16:creationId xmlns:a16="http://schemas.microsoft.com/office/drawing/2014/main" id="{3A0114B4-CA49-D22B-633B-7BD0296606AA}"/>
              </a:ext>
              <a:ext uri="{C183D7F6-B498-43B3-948B-1728B52AA6E4}">
                <adec:decorative xmlns:adec="http://schemas.microsoft.com/office/drawing/2017/decorative" val="1"/>
              </a:ext>
            </a:extLst>
          </p:cNvPr>
          <p:cNvGrpSpPr/>
          <p:nvPr/>
        </p:nvGrpSpPr>
        <p:grpSpPr>
          <a:xfrm>
            <a:off x="4843833" y="9595659"/>
            <a:ext cx="2589957" cy="1044000"/>
            <a:chOff x="4825993" y="9583150"/>
            <a:chExt cx="2589957" cy="1044000"/>
          </a:xfrm>
        </p:grpSpPr>
        <p:sp>
          <p:nvSpPr>
            <p:cNvPr id="60" name="テキスト ボックス 59">
              <a:extLst>
                <a:ext uri="{FF2B5EF4-FFF2-40B4-BE49-F238E27FC236}">
                  <a16:creationId xmlns:a16="http://schemas.microsoft.com/office/drawing/2014/main" id="{22D8A8F5-7FCD-2666-209D-4CAD603E972F}"/>
                </a:ext>
              </a:extLst>
            </p:cNvPr>
            <p:cNvSpPr txBox="1"/>
            <p:nvPr/>
          </p:nvSpPr>
          <p:spPr>
            <a:xfrm>
              <a:off x="4825993" y="9672684"/>
              <a:ext cx="1464291" cy="938719"/>
            </a:xfrm>
            <a:prstGeom prst="rect">
              <a:avLst/>
            </a:prstGeom>
            <a:noFill/>
          </p:spPr>
          <p:txBody>
            <a:bodyPr wrap="square" rtlCol="0">
              <a:spAutoFit/>
            </a:bodyPr>
            <a:lstStyle/>
            <a:p>
              <a:r>
                <a:rPr lang="ja-JP" altLang="en-US" sz="1100">
                  <a:solidFill>
                    <a:schemeClr val="bg1"/>
                  </a:solidFill>
                  <a:latin typeface="MS PGothic" panose="020B0600070205080204" pitchFamily="34" charset="-128"/>
                  <a:ea typeface="MS PGothic" panose="020B0600070205080204" pitchFamily="34" charset="-128"/>
                </a:rPr>
                <a:t>右のマークは音声コード</a:t>
              </a:r>
              <a:r>
                <a:rPr lang="en-US" altLang="ja-JP" sz="1100" dirty="0">
                  <a:solidFill>
                    <a:schemeClr val="bg1"/>
                  </a:solidFill>
                  <a:latin typeface="MS PGothic" panose="020B0600070205080204" pitchFamily="34" charset="-128"/>
                  <a:ea typeface="MS PGothic" panose="020B0600070205080204" pitchFamily="34" charset="-128"/>
                </a:rPr>
                <a:t> Uni-Voice</a:t>
              </a:r>
              <a:r>
                <a:rPr lang="ja-JP" altLang="en-US" sz="1100">
                  <a:solidFill>
                    <a:schemeClr val="bg1"/>
                  </a:solidFill>
                  <a:latin typeface="MS PGothic" panose="020B0600070205080204" pitchFamily="34" charset="-128"/>
                  <a:ea typeface="MS PGothic" panose="020B0600070205080204" pitchFamily="34" charset="-128"/>
                </a:rPr>
                <a:t>です。専用</a:t>
              </a:r>
              <a:r>
                <a:rPr lang="ja-JP" altLang="en-US" sz="1000">
                  <a:solidFill>
                    <a:schemeClr val="bg1"/>
                  </a:solidFill>
                  <a:latin typeface="MS PGothic" panose="020B0600070205080204" pitchFamily="34" charset="-128"/>
                  <a:ea typeface="MS PGothic" panose="020B0600070205080204" pitchFamily="34" charset="-128"/>
                </a:rPr>
                <a:t>アプリ</a:t>
              </a:r>
              <a:r>
                <a:rPr lang="ja-JP" altLang="en-US" sz="1100">
                  <a:solidFill>
                    <a:schemeClr val="bg1"/>
                  </a:solidFill>
                  <a:latin typeface="MS PGothic" panose="020B0600070205080204" pitchFamily="34" charset="-128"/>
                  <a:ea typeface="MS PGothic" panose="020B0600070205080204" pitchFamily="34" charset="-128"/>
                </a:rPr>
                <a:t>で読み取り、音声で聞くことができます。</a:t>
              </a:r>
            </a:p>
          </p:txBody>
        </p:sp>
        <p:sp>
          <p:nvSpPr>
            <p:cNvPr id="1030" name="正方形/長方形 1029">
              <a:extLst>
                <a:ext uri="{FF2B5EF4-FFF2-40B4-BE49-F238E27FC236}">
                  <a16:creationId xmlns:a16="http://schemas.microsoft.com/office/drawing/2014/main" id="{93BAB39F-751E-4E78-E301-828E01F9F85E}"/>
                </a:ext>
                <a:ext uri="{C183D7F6-B498-43B3-948B-1728B52AA6E4}">
                  <adec:decorative xmlns:adec="http://schemas.microsoft.com/office/drawing/2017/decorative" val="1"/>
                </a:ext>
              </a:extLst>
            </p:cNvPr>
            <p:cNvSpPr/>
            <p:nvPr/>
          </p:nvSpPr>
          <p:spPr>
            <a:xfrm>
              <a:off x="6371950" y="9583150"/>
              <a:ext cx="1044000" cy="10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05"/>
            </a:p>
          </p:txBody>
        </p:sp>
      </p:grpSp>
      <p:pic>
        <p:nvPicPr>
          <p:cNvPr id="4" name="JAVISCODE001-372" descr="音声コードの画像">
            <a:extLst>
              <a:ext uri="{FF2B5EF4-FFF2-40B4-BE49-F238E27FC236}">
                <a16:creationId xmlns:a16="http://schemas.microsoft.com/office/drawing/2014/main" id="{C1A24962-EEEE-D8C3-CB12-F7A0E48188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08239" y="9725091"/>
            <a:ext cx="819661" cy="819661"/>
          </a:xfrm>
          <a:prstGeom prst="rect">
            <a:avLst/>
          </a:prstGeom>
        </p:spPr>
      </p:pic>
    </p:spTree>
    <p:extLst>
      <p:ext uri="{BB962C8B-B14F-4D97-AF65-F5344CB8AC3E}">
        <p14:creationId xmlns:p14="http://schemas.microsoft.com/office/powerpoint/2010/main" val="1818201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C183D7F6-B498-43B3-948B-1728B52AA6E4}">
                <adec:decorative xmlns:adec="http://schemas.microsoft.com/office/drawing/2017/decorative" val="1"/>
              </a:ext>
            </a:extLst>
          </p:cNvPr>
          <p:cNvSpPr>
            <a:spLocks/>
          </p:cNvSpPr>
          <p:nvPr/>
        </p:nvSpPr>
        <p:spPr>
          <a:xfrm>
            <a:off x="0" y="0"/>
            <a:ext cx="7776000" cy="10908000"/>
          </a:xfrm>
          <a:prstGeom prst="rect">
            <a:avLst/>
          </a:prstGeom>
          <a:pattFill prst="ltDnDiag">
            <a:fgClr>
              <a:srgbClr val="941100"/>
            </a:fgClr>
            <a:bgClr>
              <a:srgbClr val="9452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5">
              <a:pattFill prst="pct90">
                <a:fgClr>
                  <a:srgbClr val="002060"/>
                </a:fgClr>
                <a:bgClr>
                  <a:schemeClr val="bg1"/>
                </a:bgClr>
              </a:pattFill>
            </a:endParaRPr>
          </a:p>
        </p:txBody>
      </p:sp>
      <p:sp>
        <p:nvSpPr>
          <p:cNvPr id="52" name="正方形/長方形 51">
            <a:extLst>
              <a:ext uri="{C183D7F6-B498-43B3-948B-1728B52AA6E4}">
                <adec:decorative xmlns:adec="http://schemas.microsoft.com/office/drawing/2017/decorative" val="1"/>
              </a:ext>
            </a:extLst>
          </p:cNvPr>
          <p:cNvSpPr/>
          <p:nvPr/>
        </p:nvSpPr>
        <p:spPr>
          <a:xfrm>
            <a:off x="358054" y="214010"/>
            <a:ext cx="7184194" cy="6680268"/>
          </a:xfrm>
          <a:prstGeom prst="rect">
            <a:avLst/>
          </a:prstGeom>
          <a:solidFill>
            <a:srgbClr val="FFFDE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5"/>
          </a:p>
        </p:txBody>
      </p:sp>
      <p:sp>
        <p:nvSpPr>
          <p:cNvPr id="10" name="Rounded Rectangle 4">
            <a:extLst>
              <a:ext uri="{FF2B5EF4-FFF2-40B4-BE49-F238E27FC236}">
                <a16:creationId xmlns:a16="http://schemas.microsoft.com/office/drawing/2014/main" id="{77C1867D-E3CB-0B2F-EC7C-C80D9E19E438}"/>
              </a:ext>
              <a:ext uri="{C183D7F6-B498-43B3-948B-1728B52AA6E4}">
                <adec:decorative xmlns:adec="http://schemas.microsoft.com/office/drawing/2017/decorative" val="1"/>
              </a:ext>
            </a:extLst>
          </p:cNvPr>
          <p:cNvSpPr/>
          <p:nvPr/>
        </p:nvSpPr>
        <p:spPr>
          <a:xfrm>
            <a:off x="617179" y="432000"/>
            <a:ext cx="6748243" cy="528988"/>
          </a:xfrm>
          <a:prstGeom prst="roundRect">
            <a:avLst>
              <a:gd name="adj" fmla="val 15995"/>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accent4">
                    <a:lumMod val="75000"/>
                  </a:schemeClr>
                </a:solidFill>
                <a:latin typeface="+mj-ea"/>
                <a:ea typeface="+mj-ea"/>
              </a:rPr>
              <a:t>〉</a:t>
            </a:r>
            <a:r>
              <a:rPr lang="en-US" altLang="ja-JP" sz="2000" dirty="0">
                <a:solidFill>
                  <a:srgbClr val="4E1D10"/>
                </a:solidFill>
                <a:latin typeface="+mj-ea"/>
                <a:ea typeface="+mj-ea"/>
              </a:rPr>
              <a:t>〉 </a:t>
            </a:r>
            <a:r>
              <a:rPr lang="ja-JP" altLang="en-US" sz="2000">
                <a:solidFill>
                  <a:srgbClr val="4E1D10"/>
                </a:solidFill>
                <a:latin typeface="+mj-ea"/>
                <a:ea typeface="+mj-ea"/>
              </a:rPr>
              <a:t>スマホサポーターの育成</a:t>
            </a:r>
          </a:p>
        </p:txBody>
      </p:sp>
      <p:sp>
        <p:nvSpPr>
          <p:cNvPr id="16" name="テキスト ボックス 48">
            <a:extLst>
              <a:ext uri="{FF2B5EF4-FFF2-40B4-BE49-F238E27FC236}">
                <a16:creationId xmlns:a16="http://schemas.microsoft.com/office/drawing/2014/main" id="{E2E943D5-7260-6E17-D94C-C0A3A82D8AD6}"/>
              </a:ext>
            </a:extLst>
          </p:cNvPr>
          <p:cNvSpPr txBox="1"/>
          <p:nvPr/>
        </p:nvSpPr>
        <p:spPr>
          <a:xfrm>
            <a:off x="666366" y="1035020"/>
            <a:ext cx="6656288" cy="954107"/>
          </a:xfrm>
          <a:prstGeom prst="rect">
            <a:avLst/>
          </a:prstGeom>
          <a:noFill/>
        </p:spPr>
        <p:txBody>
          <a:bodyPr wrap="square" rtlCol="0">
            <a:spAutoFit/>
          </a:bodyPr>
          <a:lstStyle>
            <a:defPPr>
              <a:defRPr lang="ja-JP"/>
            </a:defPPr>
            <a:lvl1pPr marL="0" algn="l" defTabSz="1019007" rtl="0" eaLnBrk="1" latinLnBrk="0" hangingPunct="1">
              <a:defRPr kumimoji="1" sz="2006" kern="1200">
                <a:solidFill>
                  <a:schemeClr val="tx1"/>
                </a:solidFill>
                <a:latin typeface="+mn-lt"/>
                <a:ea typeface="+mn-ea"/>
                <a:cs typeface="+mn-cs"/>
              </a:defRPr>
            </a:lvl1pPr>
            <a:lvl2pPr marL="509504" algn="l" defTabSz="1019007" rtl="0" eaLnBrk="1" latinLnBrk="0" hangingPunct="1">
              <a:defRPr kumimoji="1" sz="2006" kern="1200">
                <a:solidFill>
                  <a:schemeClr val="tx1"/>
                </a:solidFill>
                <a:latin typeface="+mn-lt"/>
                <a:ea typeface="+mn-ea"/>
                <a:cs typeface="+mn-cs"/>
              </a:defRPr>
            </a:lvl2pPr>
            <a:lvl3pPr marL="1019007" algn="l" defTabSz="1019007" rtl="0" eaLnBrk="1" latinLnBrk="0" hangingPunct="1">
              <a:defRPr kumimoji="1" sz="2006" kern="1200">
                <a:solidFill>
                  <a:schemeClr val="tx1"/>
                </a:solidFill>
                <a:latin typeface="+mn-lt"/>
                <a:ea typeface="+mn-ea"/>
                <a:cs typeface="+mn-cs"/>
              </a:defRPr>
            </a:lvl3pPr>
            <a:lvl4pPr marL="1528511" algn="l" defTabSz="1019007" rtl="0" eaLnBrk="1" latinLnBrk="0" hangingPunct="1">
              <a:defRPr kumimoji="1" sz="2006" kern="1200">
                <a:solidFill>
                  <a:schemeClr val="tx1"/>
                </a:solidFill>
                <a:latin typeface="+mn-lt"/>
                <a:ea typeface="+mn-ea"/>
                <a:cs typeface="+mn-cs"/>
              </a:defRPr>
            </a:lvl4pPr>
            <a:lvl5pPr marL="2038015" algn="l" defTabSz="1019007" rtl="0" eaLnBrk="1" latinLnBrk="0" hangingPunct="1">
              <a:defRPr kumimoji="1" sz="2006" kern="1200">
                <a:solidFill>
                  <a:schemeClr val="tx1"/>
                </a:solidFill>
                <a:latin typeface="+mn-lt"/>
                <a:ea typeface="+mn-ea"/>
                <a:cs typeface="+mn-cs"/>
              </a:defRPr>
            </a:lvl5pPr>
            <a:lvl6pPr marL="2547518" algn="l" defTabSz="1019007" rtl="0" eaLnBrk="1" latinLnBrk="0" hangingPunct="1">
              <a:defRPr kumimoji="1" sz="2006" kern="1200">
                <a:solidFill>
                  <a:schemeClr val="tx1"/>
                </a:solidFill>
                <a:latin typeface="+mn-lt"/>
                <a:ea typeface="+mn-ea"/>
                <a:cs typeface="+mn-cs"/>
              </a:defRPr>
            </a:lvl6pPr>
            <a:lvl7pPr marL="3057022" algn="l" defTabSz="1019007" rtl="0" eaLnBrk="1" latinLnBrk="0" hangingPunct="1">
              <a:defRPr kumimoji="1" sz="2006" kern="1200">
                <a:solidFill>
                  <a:schemeClr val="tx1"/>
                </a:solidFill>
                <a:latin typeface="+mn-lt"/>
                <a:ea typeface="+mn-ea"/>
                <a:cs typeface="+mn-cs"/>
              </a:defRPr>
            </a:lvl7pPr>
            <a:lvl8pPr marL="3566526" algn="l" defTabSz="1019007" rtl="0" eaLnBrk="1" latinLnBrk="0" hangingPunct="1">
              <a:defRPr kumimoji="1" sz="2006" kern="1200">
                <a:solidFill>
                  <a:schemeClr val="tx1"/>
                </a:solidFill>
                <a:latin typeface="+mn-lt"/>
                <a:ea typeface="+mn-ea"/>
                <a:cs typeface="+mn-cs"/>
              </a:defRPr>
            </a:lvl8pPr>
            <a:lvl9pPr marL="4076029" algn="l" defTabSz="1019007" rtl="0" eaLnBrk="1" latinLnBrk="0" hangingPunct="1">
              <a:defRPr kumimoji="1" sz="2006" kern="1200">
                <a:solidFill>
                  <a:schemeClr val="tx1"/>
                </a:solidFill>
                <a:latin typeface="+mn-lt"/>
                <a:ea typeface="+mn-ea"/>
                <a:cs typeface="+mn-cs"/>
              </a:defRPr>
            </a:lvl9pPr>
          </a:lstStyle>
          <a:p>
            <a:pPr algn="just"/>
            <a:r>
              <a:rPr lang="ja-JP" altLang="en-US" sz="1400" kern="100">
                <a:solidFill>
                  <a:srgbClr val="4E1D10"/>
                </a:solidFill>
                <a:latin typeface="ＭＳ ゴシック" panose="020B0609070205080204" pitchFamily="49" charset="-128"/>
                <a:ea typeface="ＭＳ ゴシック" panose="020B0609070205080204" pitchFamily="49" charset="-128"/>
                <a:cs typeface="Times New Roman (本文のフォント - コンプレ"/>
              </a:rPr>
              <a:t>■</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なぜサポーターが必要？</a:t>
            </a:r>
          </a:p>
          <a:p>
            <a:pPr marL="177800" indent="-177800" algn="just"/>
            <a:r>
              <a:rPr lang="ja-JP" altLang="en-US"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　</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視覚障がい者は、ボイスオーバーという読み上げ機能を用いてスマホの操作を行いますが、独学で学習することが困難です。スマホ教室では、マンツーマンで受講者にアドバイスを行うサポーターが重要な役割を担っています。</a:t>
            </a:r>
            <a:r>
              <a:rPr lang="en-US" altLang="ja-JP" sz="1400" kern="100" dirty="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 </a:t>
            </a:r>
            <a:endPar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endParaRPr>
          </a:p>
        </p:txBody>
      </p:sp>
      <p:sp>
        <p:nvSpPr>
          <p:cNvPr id="18" name="テキスト ボックス 17">
            <a:extLst>
              <a:ext uri="{FF2B5EF4-FFF2-40B4-BE49-F238E27FC236}">
                <a16:creationId xmlns:a16="http://schemas.microsoft.com/office/drawing/2014/main" id="{7557F7B3-571E-A5D0-B958-D2C09B78FCC5}"/>
              </a:ext>
            </a:extLst>
          </p:cNvPr>
          <p:cNvSpPr txBox="1"/>
          <p:nvPr/>
        </p:nvSpPr>
        <p:spPr>
          <a:xfrm>
            <a:off x="3456396" y="1987605"/>
            <a:ext cx="3854595" cy="1600438"/>
          </a:xfrm>
          <a:prstGeom prst="rect">
            <a:avLst/>
          </a:prstGeom>
          <a:noFill/>
        </p:spPr>
        <p:txBody>
          <a:bodyPr wrap="square">
            <a:spAutoFit/>
          </a:bodyPr>
          <a:lstStyle/>
          <a:p>
            <a:pPr algn="just"/>
            <a:r>
              <a:rPr lang="ja-JP" altLang="en-US" sz="1400" kern="100">
                <a:solidFill>
                  <a:srgbClr val="4E1D10"/>
                </a:solidFill>
                <a:latin typeface="ＭＳ ゴシック" panose="020B0609070205080204" pitchFamily="49" charset="-128"/>
                <a:ea typeface="ＭＳ ゴシック" panose="020B0609070205080204" pitchFamily="49" charset="-128"/>
                <a:cs typeface="Times New Roman (本文のフォント - コンプレ"/>
              </a:rPr>
              <a:t>■</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サポーター研修会</a:t>
            </a:r>
          </a:p>
          <a:p>
            <a:pPr marL="177800" indent="-177800" algn="just"/>
            <a:r>
              <a:rPr lang="ja-JP" altLang="en-US"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　</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ボイスオーバーの使い方を習得したサポーターが少ないのが実情です。デジタルデバイドの解消に一人でも多くの人に参加してもらうため、晴眼者向け</a:t>
            </a:r>
            <a:r>
              <a:rPr lang="ja-JP" altLang="en-US"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サ</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ポーター研修会を年３回開催し、サポーターの</a:t>
            </a:r>
            <a:r>
              <a:rPr lang="ja-JP" altLang="en-US" sz="1400" kern="100">
                <a:solidFill>
                  <a:srgbClr val="4E1D10"/>
                </a:solidFill>
                <a:latin typeface="ＭＳ ゴシック" panose="020B0609070205080204" pitchFamily="49" charset="-128"/>
                <a:ea typeface="ＭＳ ゴシック" panose="020B0609070205080204" pitchFamily="49" charset="-128"/>
                <a:cs typeface="Times New Roman (本文のフォント - コンプレ"/>
              </a:rPr>
              <a:t>育成</a:t>
            </a:r>
            <a:r>
              <a:rPr lang="ja-JP" altLang="ja-JP" sz="1400" kern="100">
                <a:solidFill>
                  <a:srgbClr val="4E1D10"/>
                </a:solidFill>
                <a:effectLst/>
                <a:latin typeface="ＭＳ ゴシック" panose="020B0609070205080204" pitchFamily="49" charset="-128"/>
                <a:ea typeface="ＭＳ ゴシック" panose="020B0609070205080204" pitchFamily="49" charset="-128"/>
                <a:cs typeface="Times New Roman (本文のフォント - コンプレ"/>
              </a:rPr>
              <a:t>に努めています。</a:t>
            </a:r>
          </a:p>
        </p:txBody>
      </p:sp>
      <p:grpSp>
        <p:nvGrpSpPr>
          <p:cNvPr id="24" name="グループ化 23">
            <a:extLst>
              <a:ext uri="{FF2B5EF4-FFF2-40B4-BE49-F238E27FC236}">
                <a16:creationId xmlns:a16="http://schemas.microsoft.com/office/drawing/2014/main" id="{022B275A-F434-FF2B-32A9-0738DEAB588A}"/>
              </a:ext>
            </a:extLst>
          </p:cNvPr>
          <p:cNvGrpSpPr>
            <a:grpSpLocks noChangeAspect="1"/>
          </p:cNvGrpSpPr>
          <p:nvPr/>
        </p:nvGrpSpPr>
        <p:grpSpPr>
          <a:xfrm>
            <a:off x="977996" y="2022127"/>
            <a:ext cx="2368476" cy="1548344"/>
            <a:chOff x="976660" y="1471120"/>
            <a:chExt cx="2765039" cy="1677477"/>
          </a:xfrm>
        </p:grpSpPr>
        <p:pic>
          <p:nvPicPr>
            <p:cNvPr id="25" name="図 24" descr="サポーター研修会の様子。&#10;これからサポーターを始めたい方を対象に、講師がボイスオーバーの特徴を説明している。">
              <a:extLst>
                <a:ext uri="{FF2B5EF4-FFF2-40B4-BE49-F238E27FC236}">
                  <a16:creationId xmlns:a16="http://schemas.microsoft.com/office/drawing/2014/main" id="{B729F749-A8BD-A7D5-29AE-68EAA623834B}"/>
                </a:ext>
              </a:extLst>
            </p:cNvPr>
            <p:cNvPicPr>
              <a:picLocks noChangeAspect="1"/>
            </p:cNvPicPr>
            <p:nvPr/>
          </p:nvPicPr>
          <p:blipFill rotWithShape="1">
            <a:blip r:embed="rId2">
              <a:extLst>
                <a:ext uri="{28A0092B-C50C-407E-A947-70E740481C1C}">
                  <a14:useLocalDpi xmlns:a14="http://schemas.microsoft.com/office/drawing/2010/main" val="0"/>
                </a:ext>
              </a:extLst>
            </a:blip>
            <a:srcRect l="3079" r="3079"/>
            <a:stretch/>
          </p:blipFill>
          <p:spPr>
            <a:xfrm>
              <a:off x="976661" y="1471120"/>
              <a:ext cx="2628000" cy="1404000"/>
            </a:xfrm>
            <a:prstGeom prst="rect">
              <a:avLst/>
            </a:prstGeom>
          </p:spPr>
        </p:pic>
        <p:sp>
          <p:nvSpPr>
            <p:cNvPr id="26" name="テキスト ボックス 25">
              <a:extLst>
                <a:ext uri="{FF2B5EF4-FFF2-40B4-BE49-F238E27FC236}">
                  <a16:creationId xmlns:a16="http://schemas.microsoft.com/office/drawing/2014/main" id="{84AFA71D-1B56-22AD-6BE0-5D3F0E3EA1DF}"/>
                </a:ext>
              </a:extLst>
            </p:cNvPr>
            <p:cNvSpPr txBox="1"/>
            <p:nvPr/>
          </p:nvSpPr>
          <p:spPr>
            <a:xfrm>
              <a:off x="976660" y="2865622"/>
              <a:ext cx="2765039" cy="282975"/>
            </a:xfrm>
            <a:prstGeom prst="rect">
              <a:avLst/>
            </a:prstGeom>
            <a:noFill/>
          </p:spPr>
          <p:txBody>
            <a:bodyPr wrap="square" rtlCol="0">
              <a:spAutoFit/>
            </a:bodyPr>
            <a:lstStyle/>
            <a:p>
              <a:r>
                <a:rPr lang="ja-JP" altLang="en-US" sz="1200">
                  <a:solidFill>
                    <a:srgbClr val="4E1D10"/>
                  </a:solidFill>
                  <a:latin typeface="MS PGothic" panose="020B0600070205080204" pitchFamily="34" charset="-128"/>
                  <a:ea typeface="MS PGothic" panose="020B0600070205080204" pitchFamily="34" charset="-128"/>
                </a:rPr>
                <a:t>写真　スマホサポーター研修会</a:t>
              </a:r>
              <a:endParaRPr kumimoji="1" lang="ja-JP" altLang="en-US" sz="1200">
                <a:solidFill>
                  <a:srgbClr val="4E1D10"/>
                </a:solidFill>
                <a:latin typeface="MS PGothic" panose="020B0600070205080204" pitchFamily="34" charset="-128"/>
                <a:ea typeface="MS PGothic" panose="020B0600070205080204" pitchFamily="34" charset="-128"/>
              </a:endParaRPr>
            </a:p>
          </p:txBody>
        </p:sp>
      </p:grpSp>
      <p:sp>
        <p:nvSpPr>
          <p:cNvPr id="9" name="Rounded Rectangle 4">
            <a:extLst>
              <a:ext uri="{FF2B5EF4-FFF2-40B4-BE49-F238E27FC236}">
                <a16:creationId xmlns:a16="http://schemas.microsoft.com/office/drawing/2014/main" id="{CA05ECFC-1AD2-59A8-B7F0-7D001A4D569B}"/>
              </a:ext>
              <a:ext uri="{C183D7F6-B498-43B3-948B-1728B52AA6E4}">
                <adec:decorative xmlns:adec="http://schemas.microsoft.com/office/drawing/2017/decorative" val="1"/>
              </a:ext>
            </a:extLst>
          </p:cNvPr>
          <p:cNvSpPr/>
          <p:nvPr/>
        </p:nvSpPr>
        <p:spPr>
          <a:xfrm>
            <a:off x="634356" y="3627686"/>
            <a:ext cx="6748243" cy="528988"/>
          </a:xfrm>
          <a:prstGeom prst="roundRect">
            <a:avLst>
              <a:gd name="adj" fmla="val 21663"/>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accent4">
                    <a:lumMod val="75000"/>
                  </a:schemeClr>
                </a:solidFill>
                <a:latin typeface="MS PGothic" panose="020B0600070205080204" pitchFamily="34" charset="-128"/>
                <a:ea typeface="MS PGothic" panose="020B0600070205080204" pitchFamily="34" charset="-128"/>
              </a:rPr>
              <a:t>〉</a:t>
            </a:r>
            <a:r>
              <a:rPr lang="en-US" altLang="ja-JP" sz="2000" dirty="0">
                <a:solidFill>
                  <a:srgbClr val="4E1D10"/>
                </a:solidFill>
                <a:latin typeface="MS PGothic" panose="020B0600070205080204" pitchFamily="34" charset="-128"/>
                <a:ea typeface="MS PGothic" panose="020B0600070205080204" pitchFamily="34" charset="-128"/>
              </a:rPr>
              <a:t>〉 </a:t>
            </a:r>
            <a:r>
              <a:rPr lang="ja-JP" altLang="en-US" sz="2000">
                <a:solidFill>
                  <a:srgbClr val="4E1D10"/>
                </a:solidFill>
                <a:latin typeface="+mj-ea"/>
                <a:ea typeface="+mj-ea"/>
              </a:rPr>
              <a:t>関係団体との連携・支援</a:t>
            </a:r>
          </a:p>
        </p:txBody>
      </p:sp>
      <p:sp>
        <p:nvSpPr>
          <p:cNvPr id="17" name="テキスト ボックス 48">
            <a:extLst>
              <a:ext uri="{FF2B5EF4-FFF2-40B4-BE49-F238E27FC236}">
                <a16:creationId xmlns:a16="http://schemas.microsoft.com/office/drawing/2014/main" id="{2CB7AF77-543A-BCFD-A894-3552F265AF2E}"/>
              </a:ext>
            </a:extLst>
          </p:cNvPr>
          <p:cNvSpPr txBox="1"/>
          <p:nvPr/>
        </p:nvSpPr>
        <p:spPr>
          <a:xfrm>
            <a:off x="747335" y="4174816"/>
            <a:ext cx="3868632" cy="1011302"/>
          </a:xfrm>
          <a:prstGeom prst="rect">
            <a:avLst/>
          </a:prstGeom>
          <a:noFill/>
        </p:spPr>
        <p:txBody>
          <a:bodyPr wrap="square" rtlCol="0">
            <a:spAutoFit/>
          </a:bodyPr>
          <a:lstStyle>
            <a:defPPr>
              <a:defRPr lang="ja-JP"/>
            </a:defPPr>
            <a:lvl1pPr marL="0" algn="l" defTabSz="1019007" rtl="0" eaLnBrk="1" latinLnBrk="0" hangingPunct="1">
              <a:defRPr kumimoji="1" sz="2006" kern="1200">
                <a:solidFill>
                  <a:schemeClr val="tx1"/>
                </a:solidFill>
                <a:latin typeface="+mn-lt"/>
                <a:ea typeface="+mn-ea"/>
                <a:cs typeface="+mn-cs"/>
              </a:defRPr>
            </a:lvl1pPr>
            <a:lvl2pPr marL="509504" algn="l" defTabSz="1019007" rtl="0" eaLnBrk="1" latinLnBrk="0" hangingPunct="1">
              <a:defRPr kumimoji="1" sz="2006" kern="1200">
                <a:solidFill>
                  <a:schemeClr val="tx1"/>
                </a:solidFill>
                <a:latin typeface="+mn-lt"/>
                <a:ea typeface="+mn-ea"/>
                <a:cs typeface="+mn-cs"/>
              </a:defRPr>
            </a:lvl2pPr>
            <a:lvl3pPr marL="1019007" algn="l" defTabSz="1019007" rtl="0" eaLnBrk="1" latinLnBrk="0" hangingPunct="1">
              <a:defRPr kumimoji="1" sz="2006" kern="1200">
                <a:solidFill>
                  <a:schemeClr val="tx1"/>
                </a:solidFill>
                <a:latin typeface="+mn-lt"/>
                <a:ea typeface="+mn-ea"/>
                <a:cs typeface="+mn-cs"/>
              </a:defRPr>
            </a:lvl3pPr>
            <a:lvl4pPr marL="1528511" algn="l" defTabSz="1019007" rtl="0" eaLnBrk="1" latinLnBrk="0" hangingPunct="1">
              <a:defRPr kumimoji="1" sz="2006" kern="1200">
                <a:solidFill>
                  <a:schemeClr val="tx1"/>
                </a:solidFill>
                <a:latin typeface="+mn-lt"/>
                <a:ea typeface="+mn-ea"/>
                <a:cs typeface="+mn-cs"/>
              </a:defRPr>
            </a:lvl4pPr>
            <a:lvl5pPr marL="2038015" algn="l" defTabSz="1019007" rtl="0" eaLnBrk="1" latinLnBrk="0" hangingPunct="1">
              <a:defRPr kumimoji="1" sz="2006" kern="1200">
                <a:solidFill>
                  <a:schemeClr val="tx1"/>
                </a:solidFill>
                <a:latin typeface="+mn-lt"/>
                <a:ea typeface="+mn-ea"/>
                <a:cs typeface="+mn-cs"/>
              </a:defRPr>
            </a:lvl5pPr>
            <a:lvl6pPr marL="2547518" algn="l" defTabSz="1019007" rtl="0" eaLnBrk="1" latinLnBrk="0" hangingPunct="1">
              <a:defRPr kumimoji="1" sz="2006" kern="1200">
                <a:solidFill>
                  <a:schemeClr val="tx1"/>
                </a:solidFill>
                <a:latin typeface="+mn-lt"/>
                <a:ea typeface="+mn-ea"/>
                <a:cs typeface="+mn-cs"/>
              </a:defRPr>
            </a:lvl6pPr>
            <a:lvl7pPr marL="3057022" algn="l" defTabSz="1019007" rtl="0" eaLnBrk="1" latinLnBrk="0" hangingPunct="1">
              <a:defRPr kumimoji="1" sz="2006" kern="1200">
                <a:solidFill>
                  <a:schemeClr val="tx1"/>
                </a:solidFill>
                <a:latin typeface="+mn-lt"/>
                <a:ea typeface="+mn-ea"/>
                <a:cs typeface="+mn-cs"/>
              </a:defRPr>
            </a:lvl7pPr>
            <a:lvl8pPr marL="3566526" algn="l" defTabSz="1019007" rtl="0" eaLnBrk="1" latinLnBrk="0" hangingPunct="1">
              <a:defRPr kumimoji="1" sz="2006" kern="1200">
                <a:solidFill>
                  <a:schemeClr val="tx1"/>
                </a:solidFill>
                <a:latin typeface="+mn-lt"/>
                <a:ea typeface="+mn-ea"/>
                <a:cs typeface="+mn-cs"/>
              </a:defRPr>
            </a:lvl8pPr>
            <a:lvl9pPr marL="4076029" algn="l" defTabSz="1019007" rtl="0" eaLnBrk="1" latinLnBrk="0" hangingPunct="1">
              <a:defRPr kumimoji="1" sz="2006" kern="1200">
                <a:solidFill>
                  <a:schemeClr val="tx1"/>
                </a:solidFill>
                <a:latin typeface="+mn-lt"/>
                <a:ea typeface="+mn-ea"/>
                <a:cs typeface="+mn-cs"/>
              </a:defRPr>
            </a:lvl9pPr>
          </a:lstStyle>
          <a:p>
            <a:pPr indent="14288" algn="just">
              <a:lnSpc>
                <a:spcPct val="110000"/>
              </a:lnSpc>
            </a:pPr>
            <a:r>
              <a:rPr lang="ja-JP" altLang="en-US" sz="1400">
                <a:solidFill>
                  <a:srgbClr val="4E1D10"/>
                </a:solidFill>
                <a:latin typeface="MS Gothic" panose="020B0609070205080204" pitchFamily="49" charset="-128"/>
                <a:ea typeface="MS Gothic" panose="020B0609070205080204" pitchFamily="49" charset="-128"/>
              </a:rPr>
              <a:t>■協働イベントの開催</a:t>
            </a:r>
          </a:p>
          <a:p>
            <a:pPr marL="177800" indent="-163513" algn="just">
              <a:lnSpc>
                <a:spcPct val="110000"/>
              </a:lnSpc>
            </a:pPr>
            <a:r>
              <a:rPr lang="en-US" altLang="ja-JP" sz="1400" dirty="0">
                <a:solidFill>
                  <a:srgbClr val="4E1D10"/>
                </a:solidFill>
                <a:latin typeface="MS Gothic" panose="020B0609070205080204" pitchFamily="49" charset="-128"/>
                <a:ea typeface="MS Gothic" panose="020B0609070205080204" pitchFamily="49" charset="-128"/>
              </a:rPr>
              <a:t>  </a:t>
            </a:r>
            <a:r>
              <a:rPr lang="ja-JP" altLang="en-US" sz="1400">
                <a:solidFill>
                  <a:srgbClr val="4E1D10"/>
                </a:solidFill>
                <a:latin typeface="MS Gothic" panose="020B0609070205080204" pitchFamily="49" charset="-128"/>
                <a:ea typeface="MS Gothic" panose="020B0609070205080204" pitchFamily="49" charset="-128"/>
              </a:rPr>
              <a:t>連携団体と協働で、フォーラムなどイベントを開催し、一般の方や当事者へスマホの普及について啓発を行なっています。</a:t>
            </a:r>
          </a:p>
        </p:txBody>
      </p:sp>
      <p:sp>
        <p:nvSpPr>
          <p:cNvPr id="21" name="テキスト ボックス 20">
            <a:extLst>
              <a:ext uri="{FF2B5EF4-FFF2-40B4-BE49-F238E27FC236}">
                <a16:creationId xmlns:a16="http://schemas.microsoft.com/office/drawing/2014/main" id="{AB1A6294-7606-9C37-5777-D0D835A6ADD6}"/>
              </a:ext>
            </a:extLst>
          </p:cNvPr>
          <p:cNvSpPr txBox="1"/>
          <p:nvPr/>
        </p:nvSpPr>
        <p:spPr>
          <a:xfrm>
            <a:off x="4811661" y="4256274"/>
            <a:ext cx="2617463" cy="769441"/>
          </a:xfrm>
          <a:prstGeom prst="rect">
            <a:avLst/>
          </a:prstGeom>
          <a:noFill/>
        </p:spPr>
        <p:txBody>
          <a:bodyPr wrap="square" rtlCol="0">
            <a:spAutoFit/>
          </a:bodyPr>
          <a:lstStyle/>
          <a:p>
            <a:pPr algn="just"/>
            <a:r>
              <a:rPr lang="ja-JP" altLang="en-US" sz="1100" kern="100">
                <a:solidFill>
                  <a:srgbClr val="4E1D10"/>
                </a:solidFill>
                <a:latin typeface="+mn-ea"/>
                <a:cs typeface="Times New Roman (本文のフォント - コンプレ"/>
              </a:rPr>
              <a:t>連携</a:t>
            </a:r>
            <a:r>
              <a:rPr lang="ja-JP" altLang="ja-JP" sz="1100" kern="100">
                <a:solidFill>
                  <a:srgbClr val="4E1D10"/>
                </a:solidFill>
                <a:effectLst/>
                <a:latin typeface="+mn-ea"/>
                <a:cs typeface="Times New Roman (本文のフォント - コンプレ"/>
              </a:rPr>
              <a:t>団体：</a:t>
            </a:r>
            <a:endParaRPr lang="en-US" altLang="ja-JP" sz="1100" kern="100" dirty="0">
              <a:solidFill>
                <a:srgbClr val="4E1D10"/>
              </a:solidFill>
              <a:effectLst/>
              <a:latin typeface="+mn-ea"/>
              <a:cs typeface="Times New Roman (本文のフォント - コンプレ"/>
            </a:endParaRPr>
          </a:p>
          <a:p>
            <a:pPr algn="just"/>
            <a:r>
              <a:rPr lang="ja-JP" altLang="ja-JP" sz="1100" kern="100">
                <a:solidFill>
                  <a:srgbClr val="4E1D10"/>
                </a:solidFill>
                <a:effectLst/>
                <a:latin typeface="+mn-ea"/>
                <a:cs typeface="Times New Roman (本文のフォント - コンプレ"/>
              </a:rPr>
              <a:t>明石視覚障がい者のためのスマホの会、加古川市視覚障害者福祉協会、高砂視覚障がい者スマホとデジタル化推進の会</a:t>
            </a:r>
          </a:p>
        </p:txBody>
      </p:sp>
      <p:sp>
        <p:nvSpPr>
          <p:cNvPr id="8" name="テキスト ボックス 48">
            <a:extLst>
              <a:ext uri="{FF2B5EF4-FFF2-40B4-BE49-F238E27FC236}">
                <a16:creationId xmlns:a16="http://schemas.microsoft.com/office/drawing/2014/main" id="{F279557D-DA9F-E03E-A9E7-B84E01658966}"/>
              </a:ext>
            </a:extLst>
          </p:cNvPr>
          <p:cNvSpPr txBox="1"/>
          <p:nvPr/>
        </p:nvSpPr>
        <p:spPr>
          <a:xfrm>
            <a:off x="713199" y="5219118"/>
            <a:ext cx="3803105" cy="1485278"/>
          </a:xfrm>
          <a:prstGeom prst="rect">
            <a:avLst/>
          </a:prstGeom>
          <a:noFill/>
        </p:spPr>
        <p:txBody>
          <a:bodyPr wrap="square" rtlCol="0">
            <a:spAutoFit/>
          </a:bodyPr>
          <a:lstStyle>
            <a:defPPr>
              <a:defRPr lang="ja-JP"/>
            </a:defPPr>
            <a:lvl1pPr marL="0" algn="l" defTabSz="1019007" rtl="0" eaLnBrk="1" latinLnBrk="0" hangingPunct="1">
              <a:defRPr kumimoji="1" sz="2006" kern="1200">
                <a:solidFill>
                  <a:schemeClr val="tx1"/>
                </a:solidFill>
                <a:latin typeface="+mn-lt"/>
                <a:ea typeface="+mn-ea"/>
                <a:cs typeface="+mn-cs"/>
              </a:defRPr>
            </a:lvl1pPr>
            <a:lvl2pPr marL="509504" algn="l" defTabSz="1019007" rtl="0" eaLnBrk="1" latinLnBrk="0" hangingPunct="1">
              <a:defRPr kumimoji="1" sz="2006" kern="1200">
                <a:solidFill>
                  <a:schemeClr val="tx1"/>
                </a:solidFill>
                <a:latin typeface="+mn-lt"/>
                <a:ea typeface="+mn-ea"/>
                <a:cs typeface="+mn-cs"/>
              </a:defRPr>
            </a:lvl2pPr>
            <a:lvl3pPr marL="1019007" algn="l" defTabSz="1019007" rtl="0" eaLnBrk="1" latinLnBrk="0" hangingPunct="1">
              <a:defRPr kumimoji="1" sz="2006" kern="1200">
                <a:solidFill>
                  <a:schemeClr val="tx1"/>
                </a:solidFill>
                <a:latin typeface="+mn-lt"/>
                <a:ea typeface="+mn-ea"/>
                <a:cs typeface="+mn-cs"/>
              </a:defRPr>
            </a:lvl3pPr>
            <a:lvl4pPr marL="1528511" algn="l" defTabSz="1019007" rtl="0" eaLnBrk="1" latinLnBrk="0" hangingPunct="1">
              <a:defRPr kumimoji="1" sz="2006" kern="1200">
                <a:solidFill>
                  <a:schemeClr val="tx1"/>
                </a:solidFill>
                <a:latin typeface="+mn-lt"/>
                <a:ea typeface="+mn-ea"/>
                <a:cs typeface="+mn-cs"/>
              </a:defRPr>
            </a:lvl4pPr>
            <a:lvl5pPr marL="2038015" algn="l" defTabSz="1019007" rtl="0" eaLnBrk="1" latinLnBrk="0" hangingPunct="1">
              <a:defRPr kumimoji="1" sz="2006" kern="1200">
                <a:solidFill>
                  <a:schemeClr val="tx1"/>
                </a:solidFill>
                <a:latin typeface="+mn-lt"/>
                <a:ea typeface="+mn-ea"/>
                <a:cs typeface="+mn-cs"/>
              </a:defRPr>
            </a:lvl5pPr>
            <a:lvl6pPr marL="2547518" algn="l" defTabSz="1019007" rtl="0" eaLnBrk="1" latinLnBrk="0" hangingPunct="1">
              <a:defRPr kumimoji="1" sz="2006" kern="1200">
                <a:solidFill>
                  <a:schemeClr val="tx1"/>
                </a:solidFill>
                <a:latin typeface="+mn-lt"/>
                <a:ea typeface="+mn-ea"/>
                <a:cs typeface="+mn-cs"/>
              </a:defRPr>
            </a:lvl6pPr>
            <a:lvl7pPr marL="3057022" algn="l" defTabSz="1019007" rtl="0" eaLnBrk="1" latinLnBrk="0" hangingPunct="1">
              <a:defRPr kumimoji="1" sz="2006" kern="1200">
                <a:solidFill>
                  <a:schemeClr val="tx1"/>
                </a:solidFill>
                <a:latin typeface="+mn-lt"/>
                <a:ea typeface="+mn-ea"/>
                <a:cs typeface="+mn-cs"/>
              </a:defRPr>
            </a:lvl7pPr>
            <a:lvl8pPr marL="3566526" algn="l" defTabSz="1019007" rtl="0" eaLnBrk="1" latinLnBrk="0" hangingPunct="1">
              <a:defRPr kumimoji="1" sz="2006" kern="1200">
                <a:solidFill>
                  <a:schemeClr val="tx1"/>
                </a:solidFill>
                <a:latin typeface="+mn-lt"/>
                <a:ea typeface="+mn-ea"/>
                <a:cs typeface="+mn-cs"/>
              </a:defRPr>
            </a:lvl8pPr>
            <a:lvl9pPr marL="4076029" algn="l" defTabSz="1019007" rtl="0" eaLnBrk="1" latinLnBrk="0" hangingPunct="1">
              <a:defRPr kumimoji="1" sz="2006" kern="1200">
                <a:solidFill>
                  <a:schemeClr val="tx1"/>
                </a:solidFill>
                <a:latin typeface="+mn-lt"/>
                <a:ea typeface="+mn-ea"/>
                <a:cs typeface="+mn-cs"/>
              </a:defRPr>
            </a:lvl9pPr>
          </a:lstStyle>
          <a:p>
            <a:pPr indent="14288" algn="just">
              <a:lnSpc>
                <a:spcPct val="110000"/>
              </a:lnSpc>
            </a:pPr>
            <a:r>
              <a:rPr lang="ja-JP" altLang="en-US" sz="1400">
                <a:solidFill>
                  <a:srgbClr val="4E1D10"/>
                </a:solidFill>
                <a:latin typeface="MS Gothic" panose="020B0609070205080204" pitchFamily="49" charset="-128"/>
                <a:ea typeface="MS Gothic" panose="020B0609070205080204" pitchFamily="49" charset="-128"/>
              </a:rPr>
              <a:t>■関係団体の支援</a:t>
            </a:r>
          </a:p>
          <a:p>
            <a:pPr marL="177800" indent="-163513" algn="just">
              <a:lnSpc>
                <a:spcPct val="110000"/>
              </a:lnSpc>
            </a:pPr>
            <a:r>
              <a:rPr lang="ja-JP" altLang="en-US" sz="1400">
                <a:solidFill>
                  <a:srgbClr val="4E1D10"/>
                </a:solidFill>
                <a:latin typeface="MS Gothic" panose="020B0609070205080204" pitchFamily="49" charset="-128"/>
                <a:ea typeface="MS Gothic" panose="020B0609070205080204" pitchFamily="49" charset="-128"/>
              </a:rPr>
              <a:t>　サポート団体のない地域からの要請に応じて、スマホ教室の講師やサポーターの派遣を行います。その地域のサポート活動を育成、充実させることはデジタルデバイドの解消において重要です。</a:t>
            </a:r>
          </a:p>
        </p:txBody>
      </p:sp>
      <p:grpSp>
        <p:nvGrpSpPr>
          <p:cNvPr id="12" name="グループ化 11">
            <a:extLst>
              <a:ext uri="{FF2B5EF4-FFF2-40B4-BE49-F238E27FC236}">
                <a16:creationId xmlns:a16="http://schemas.microsoft.com/office/drawing/2014/main" id="{929BC23C-625A-D1C3-B462-85410928A2F4}"/>
              </a:ext>
            </a:extLst>
          </p:cNvPr>
          <p:cNvGrpSpPr>
            <a:grpSpLocks noChangeAspect="1"/>
          </p:cNvGrpSpPr>
          <p:nvPr/>
        </p:nvGrpSpPr>
        <p:grpSpPr>
          <a:xfrm>
            <a:off x="4963344" y="5139686"/>
            <a:ext cx="2511817" cy="1636200"/>
            <a:chOff x="976660" y="1471120"/>
            <a:chExt cx="2765039" cy="1671501"/>
          </a:xfrm>
        </p:grpSpPr>
        <p:pic>
          <p:nvPicPr>
            <p:cNvPr id="13" name="図 12" descr="視覚障がい者スマホ活用フォーラムの一場面の写真。三人が壇上に上がり、1人がマイクで発言している。">
              <a:extLst>
                <a:ext uri="{FF2B5EF4-FFF2-40B4-BE49-F238E27FC236}">
                  <a16:creationId xmlns:a16="http://schemas.microsoft.com/office/drawing/2014/main" id="{F05F11E9-CF24-E1DD-8D1F-69DA0CDBE5BD}"/>
                </a:ext>
              </a:extLst>
            </p:cNvPr>
            <p:cNvPicPr>
              <a:picLocks noChangeAspect="1"/>
            </p:cNvPicPr>
            <p:nvPr/>
          </p:nvPicPr>
          <p:blipFill rotWithShape="1">
            <a:blip r:embed="rId3">
              <a:extLst>
                <a:ext uri="{28A0092B-C50C-407E-A947-70E740481C1C}">
                  <a14:useLocalDpi xmlns:a14="http://schemas.microsoft.com/office/drawing/2010/main" val="0"/>
                </a:ext>
              </a:extLst>
            </a:blip>
            <a:srcRect l="179" t="12203" r="11555" b="3663"/>
            <a:stretch/>
          </p:blipFill>
          <p:spPr>
            <a:xfrm>
              <a:off x="976661" y="1471120"/>
              <a:ext cx="2628000" cy="1404000"/>
            </a:xfrm>
            <a:prstGeom prst="rect">
              <a:avLst/>
            </a:prstGeom>
          </p:spPr>
        </p:pic>
        <p:sp>
          <p:nvSpPr>
            <p:cNvPr id="15" name="テキスト ボックス 14">
              <a:extLst>
                <a:ext uri="{FF2B5EF4-FFF2-40B4-BE49-F238E27FC236}">
                  <a16:creationId xmlns:a16="http://schemas.microsoft.com/office/drawing/2014/main" id="{8A003EAB-0296-19A3-FE44-7384DD7D1B73}"/>
                </a:ext>
              </a:extLst>
            </p:cNvPr>
            <p:cNvSpPr txBox="1"/>
            <p:nvPr/>
          </p:nvSpPr>
          <p:spPr>
            <a:xfrm>
              <a:off x="976660" y="2865622"/>
              <a:ext cx="2765039" cy="276999"/>
            </a:xfrm>
            <a:prstGeom prst="rect">
              <a:avLst/>
            </a:prstGeom>
            <a:noFill/>
          </p:spPr>
          <p:txBody>
            <a:bodyPr wrap="square" rtlCol="0">
              <a:spAutoFit/>
            </a:bodyPr>
            <a:lstStyle/>
            <a:p>
              <a:r>
                <a:rPr lang="ja-JP" altLang="en-US" sz="1200">
                  <a:solidFill>
                    <a:srgbClr val="4E1D10"/>
                  </a:solidFill>
                  <a:latin typeface="MS PGothic" panose="020B0600070205080204" pitchFamily="34" charset="-128"/>
                  <a:ea typeface="MS PGothic" panose="020B0600070205080204" pitchFamily="34" charset="-128"/>
                </a:rPr>
                <a:t>写真　スマホ活用フォ</a:t>
              </a:r>
              <a:r>
                <a:rPr kumimoji="1" lang="ja-JP" altLang="en-US" sz="1200">
                  <a:solidFill>
                    <a:srgbClr val="4E1D10"/>
                  </a:solidFill>
                  <a:latin typeface="MS PGothic" panose="020B0600070205080204" pitchFamily="34" charset="-128"/>
                  <a:ea typeface="MS PGothic" panose="020B0600070205080204" pitchFamily="34" charset="-128"/>
                </a:rPr>
                <a:t>ーラム</a:t>
              </a:r>
              <a:r>
                <a:rPr kumimoji="1" lang="en-US" altLang="ja-JP" sz="1200" dirty="0">
                  <a:solidFill>
                    <a:srgbClr val="4E1D10"/>
                  </a:solidFill>
                  <a:latin typeface="MS PGothic" panose="020B0600070205080204" pitchFamily="34" charset="-128"/>
                  <a:ea typeface="MS PGothic" panose="020B0600070205080204" pitchFamily="34" charset="-128"/>
                </a:rPr>
                <a:t>2024</a:t>
              </a:r>
              <a:endParaRPr kumimoji="1" lang="ja-JP" altLang="en-US" sz="1200">
                <a:solidFill>
                  <a:srgbClr val="4E1D10"/>
                </a:solidFill>
                <a:latin typeface="MS PGothic" panose="020B0600070205080204" pitchFamily="34" charset="-128"/>
                <a:ea typeface="MS PGothic" panose="020B0600070205080204" pitchFamily="34" charset="-128"/>
              </a:endParaRPr>
            </a:p>
          </p:txBody>
        </p:sp>
      </p:grpSp>
      <p:sp>
        <p:nvSpPr>
          <p:cNvPr id="3" name="Rounded Rectangle 4">
            <a:extLst>
              <a:ext uri="{FF2B5EF4-FFF2-40B4-BE49-F238E27FC236}">
                <a16:creationId xmlns:a16="http://schemas.microsoft.com/office/drawing/2014/main" id="{A14C2F65-03B6-19F5-8339-2A884D4E4A62}"/>
              </a:ext>
            </a:extLst>
          </p:cNvPr>
          <p:cNvSpPr/>
          <p:nvPr/>
        </p:nvSpPr>
        <p:spPr>
          <a:xfrm>
            <a:off x="542607" y="7022780"/>
            <a:ext cx="4229868" cy="432000"/>
          </a:xfrm>
          <a:prstGeom prst="roundRect">
            <a:avLst>
              <a:gd name="adj" fmla="val 21663"/>
            </a:avLst>
          </a:prstGeom>
          <a:solidFill>
            <a:srgbClr val="FFC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accent4">
                    <a:lumMod val="75000"/>
                  </a:schemeClr>
                </a:solidFill>
                <a:latin typeface="MS PGothic" panose="020B0600070205080204" pitchFamily="34" charset="-128"/>
                <a:ea typeface="MS PGothic" panose="020B0600070205080204" pitchFamily="34" charset="-128"/>
              </a:rPr>
              <a:t>〉</a:t>
            </a:r>
            <a:r>
              <a:rPr lang="en-US" altLang="ja-JP" sz="2000" dirty="0">
                <a:solidFill>
                  <a:srgbClr val="4E1D10"/>
                </a:solidFill>
                <a:latin typeface="MS PGothic" panose="020B0600070205080204" pitchFamily="34" charset="-128"/>
                <a:ea typeface="MS PGothic" panose="020B0600070205080204" pitchFamily="34" charset="-128"/>
              </a:rPr>
              <a:t>〉 </a:t>
            </a:r>
            <a:r>
              <a:rPr lang="ja-JP" altLang="en-US" sz="2000">
                <a:solidFill>
                  <a:srgbClr val="4E1D10"/>
                </a:solidFill>
                <a:latin typeface="+mj-ea"/>
                <a:ea typeface="+mj-ea"/>
              </a:rPr>
              <a:t>スマホのミニ知識</a:t>
            </a:r>
            <a:r>
              <a:rPr lang="en-US" altLang="ja-JP" sz="2000" dirty="0">
                <a:solidFill>
                  <a:srgbClr val="4E1D10"/>
                </a:solidFill>
                <a:latin typeface="+mj-ea"/>
                <a:ea typeface="+mj-ea"/>
              </a:rPr>
              <a:t> </a:t>
            </a:r>
            <a:endParaRPr lang="ja-JP" altLang="en-US" sz="2000">
              <a:solidFill>
                <a:srgbClr val="4E1D10"/>
              </a:solidFill>
              <a:latin typeface="+mj-ea"/>
              <a:ea typeface="+mj-ea"/>
            </a:endParaRPr>
          </a:p>
        </p:txBody>
      </p:sp>
      <p:sp>
        <p:nvSpPr>
          <p:cNvPr id="6" name="テキスト ボックス 5">
            <a:extLst>
              <a:ext uri="{FF2B5EF4-FFF2-40B4-BE49-F238E27FC236}">
                <a16:creationId xmlns:a16="http://schemas.microsoft.com/office/drawing/2014/main" id="{AE0E94DD-F566-5865-F355-4887C5AEBD60}"/>
              </a:ext>
            </a:extLst>
          </p:cNvPr>
          <p:cNvSpPr txBox="1"/>
          <p:nvPr/>
        </p:nvSpPr>
        <p:spPr>
          <a:xfrm>
            <a:off x="467770" y="7495387"/>
            <a:ext cx="2264373" cy="1831271"/>
          </a:xfrm>
          <a:prstGeom prst="rect">
            <a:avLst/>
          </a:prstGeom>
          <a:noFill/>
        </p:spPr>
        <p:txBody>
          <a:bodyPr wrap="square" rtlCol="0">
            <a:spAutoFit/>
          </a:bodyPr>
          <a:lstStyle/>
          <a:p>
            <a:r>
              <a:rPr kumimoji="1" lang="ja-JP" altLang="en-US" sz="1400">
                <a:solidFill>
                  <a:schemeClr val="bg1"/>
                </a:solidFill>
              </a:rPr>
              <a:t>■どのようにスマホを使う？</a:t>
            </a:r>
            <a:endParaRPr kumimoji="1" lang="en-US" altLang="ja-JP" sz="1400" dirty="0">
              <a:solidFill>
                <a:schemeClr val="bg1"/>
              </a:solidFill>
            </a:endParaRPr>
          </a:p>
          <a:p>
            <a:endParaRPr kumimoji="1" lang="ja-JP" altLang="en-US" sz="600">
              <a:solidFill>
                <a:schemeClr val="bg1"/>
              </a:solidFill>
            </a:endParaRPr>
          </a:p>
          <a:p>
            <a:pPr marL="177800"/>
            <a:r>
              <a:rPr kumimoji="1" lang="ja-JP" altLang="en-US" sz="1300">
                <a:solidFill>
                  <a:schemeClr val="bg1"/>
                </a:solidFill>
                <a:latin typeface="MS Gothic" panose="020B0609070205080204" pitchFamily="49" charset="-128"/>
                <a:ea typeface="MS Gothic" panose="020B0609070205080204" pitchFamily="49" charset="-128"/>
              </a:rPr>
              <a:t>ボイスオーバーは、画面に表示されたテキストを読み上げます。それに対して、画面上での指の動き（ジェスチャーといいます）で指示を出し、操作します。</a:t>
            </a:r>
          </a:p>
        </p:txBody>
      </p:sp>
      <p:sp>
        <p:nvSpPr>
          <p:cNvPr id="7" name="テキスト ボックス 6">
            <a:extLst>
              <a:ext uri="{FF2B5EF4-FFF2-40B4-BE49-F238E27FC236}">
                <a16:creationId xmlns:a16="http://schemas.microsoft.com/office/drawing/2014/main" id="{4C993796-8C8B-3198-2D94-C4F6504F7D54}"/>
              </a:ext>
            </a:extLst>
          </p:cNvPr>
          <p:cNvSpPr txBox="1"/>
          <p:nvPr/>
        </p:nvSpPr>
        <p:spPr>
          <a:xfrm>
            <a:off x="2711302" y="7472512"/>
            <a:ext cx="2061173" cy="1800493"/>
          </a:xfrm>
          <a:prstGeom prst="rect">
            <a:avLst/>
          </a:prstGeom>
          <a:noFill/>
        </p:spPr>
        <p:txBody>
          <a:bodyPr wrap="square" rtlCol="0">
            <a:spAutoFit/>
          </a:bodyPr>
          <a:lstStyle/>
          <a:p>
            <a:r>
              <a:rPr kumimoji="1" lang="ja-JP" altLang="en-US" sz="1400">
                <a:solidFill>
                  <a:schemeClr val="bg1"/>
                </a:solidFill>
                <a:latin typeface="MS Gothic" panose="020B0609070205080204" pitchFamily="49" charset="-128"/>
                <a:ea typeface="MS Gothic" panose="020B0609070205080204" pitchFamily="49" charset="-128"/>
              </a:rPr>
              <a:t>■スマホでできること</a:t>
            </a:r>
            <a:endParaRPr kumimoji="1" lang="en-US" altLang="ja-JP" sz="1400" dirty="0">
              <a:solidFill>
                <a:schemeClr val="bg1"/>
              </a:solidFill>
              <a:latin typeface="MS Gothic" panose="020B0609070205080204" pitchFamily="49" charset="-128"/>
              <a:ea typeface="MS Gothic" panose="020B0609070205080204" pitchFamily="49" charset="-128"/>
            </a:endParaRPr>
          </a:p>
          <a:p>
            <a:endParaRPr kumimoji="1" lang="ja-JP" altLang="en-US" sz="600">
              <a:solidFill>
                <a:schemeClr val="bg1"/>
              </a:solidFill>
              <a:latin typeface="MS Gothic" panose="020B0609070205080204" pitchFamily="49" charset="-128"/>
              <a:ea typeface="MS Gothic" panose="020B0609070205080204" pitchFamily="49" charset="-128"/>
            </a:endParaRPr>
          </a:p>
          <a:p>
            <a:pPr marL="177800" algn="just"/>
            <a:r>
              <a:rPr kumimoji="1" lang="ja-JP" altLang="en-US" sz="1300">
                <a:solidFill>
                  <a:schemeClr val="bg1"/>
                </a:solidFill>
                <a:latin typeface="MS Gothic" panose="020B0609070205080204" pitchFamily="49" charset="-128"/>
                <a:ea typeface="MS Gothic" panose="020B0609070205080204" pitchFamily="49" charset="-128"/>
              </a:rPr>
              <a:t>コミュニケーション機能のほか、郵便物の差出人や各種墨字文書を読み上げたり、歩行支援アプリを利用して、信号の色や障害物を知ることができます。</a:t>
            </a:r>
          </a:p>
        </p:txBody>
      </p:sp>
      <p:sp>
        <p:nvSpPr>
          <p:cNvPr id="11" name="テキスト ボックス 10">
            <a:extLst>
              <a:ext uri="{FF2B5EF4-FFF2-40B4-BE49-F238E27FC236}">
                <a16:creationId xmlns:a16="http://schemas.microsoft.com/office/drawing/2014/main" id="{34C7FD9A-D1B6-DA28-1184-85BC8345E155}"/>
              </a:ext>
            </a:extLst>
          </p:cNvPr>
          <p:cNvSpPr txBox="1"/>
          <p:nvPr/>
        </p:nvSpPr>
        <p:spPr>
          <a:xfrm>
            <a:off x="2712787" y="9412108"/>
            <a:ext cx="3000868" cy="1200329"/>
          </a:xfrm>
          <a:prstGeom prst="rect">
            <a:avLst/>
          </a:prstGeom>
          <a:noFill/>
        </p:spPr>
        <p:txBody>
          <a:bodyPr wrap="square" rtlCol="0">
            <a:spAutoFit/>
          </a:bodyPr>
          <a:lstStyle/>
          <a:p>
            <a:pPr algn="just"/>
            <a:r>
              <a:rPr kumimoji="1" lang="ja-JP" altLang="en-US" sz="1400">
                <a:solidFill>
                  <a:schemeClr val="bg1"/>
                </a:solidFill>
                <a:latin typeface="MS Gothic" panose="020B0609070205080204" pitchFamily="49" charset="-128"/>
                <a:ea typeface="MS Gothic" panose="020B0609070205080204" pitchFamily="49" charset="-128"/>
              </a:rPr>
              <a:t>■スマホ教室の見学を！</a:t>
            </a:r>
            <a:endParaRPr kumimoji="1" lang="en-US" altLang="ja-JP" sz="1400" dirty="0">
              <a:solidFill>
                <a:schemeClr val="bg1"/>
              </a:solidFill>
              <a:latin typeface="MS Gothic" panose="020B0609070205080204" pitchFamily="49" charset="-128"/>
              <a:ea typeface="MS Gothic" panose="020B0609070205080204" pitchFamily="49" charset="-128"/>
            </a:endParaRPr>
          </a:p>
          <a:p>
            <a:pPr algn="just"/>
            <a:endParaRPr kumimoji="1" lang="ja-JP" altLang="en-US" sz="600">
              <a:solidFill>
                <a:schemeClr val="bg1"/>
              </a:solidFill>
              <a:latin typeface="MS Gothic" panose="020B0609070205080204" pitchFamily="49" charset="-128"/>
              <a:ea typeface="MS Gothic" panose="020B0609070205080204" pitchFamily="49" charset="-128"/>
            </a:endParaRPr>
          </a:p>
          <a:p>
            <a:pPr marL="177800" indent="-177800" algn="just"/>
            <a:r>
              <a:rPr kumimoji="1" lang="ja-JP" altLang="en-US" sz="1300">
                <a:solidFill>
                  <a:schemeClr val="bg1"/>
                </a:solidFill>
                <a:latin typeface="MS Gothic" panose="020B0609070205080204" pitchFamily="49" charset="-128"/>
                <a:ea typeface="MS Gothic" panose="020B0609070205080204" pitchFamily="49" charset="-128"/>
              </a:rPr>
              <a:t>　毎月</a:t>
            </a:r>
            <a:r>
              <a:rPr lang="ja-JP" altLang="en-US" sz="1300">
                <a:solidFill>
                  <a:schemeClr val="bg1"/>
                </a:solidFill>
                <a:latin typeface="MS Gothic" panose="020B0609070205080204" pitchFamily="49" charset="-128"/>
                <a:ea typeface="MS Gothic" panose="020B0609070205080204" pitchFamily="49" charset="-128"/>
              </a:rPr>
              <a:t>、</a:t>
            </a:r>
            <a:r>
              <a:rPr kumimoji="1" lang="ja-JP" altLang="en-US" sz="1300">
                <a:solidFill>
                  <a:schemeClr val="bg1"/>
                </a:solidFill>
                <a:latin typeface="MS Gothic" panose="020B0609070205080204" pitchFamily="49" charset="-128"/>
                <a:ea typeface="MS Gothic" panose="020B0609070205080204" pitchFamily="49" charset="-128"/>
              </a:rPr>
              <a:t>講習会や交流会、個別サポートを開催しています</a:t>
            </a:r>
            <a:r>
              <a:rPr lang="ja-JP" altLang="en-US" sz="1300">
                <a:solidFill>
                  <a:schemeClr val="bg1"/>
                </a:solidFill>
                <a:latin typeface="MS Gothic" panose="020B0609070205080204" pitchFamily="49" charset="-128"/>
                <a:ea typeface="MS Gothic" panose="020B0609070205080204" pitchFamily="49" charset="-128"/>
              </a:rPr>
              <a:t>。</a:t>
            </a:r>
            <a:r>
              <a:rPr kumimoji="1" lang="ja-JP" altLang="en-US" sz="1300">
                <a:solidFill>
                  <a:schemeClr val="bg1"/>
                </a:solidFill>
                <a:latin typeface="MS Gothic" panose="020B0609070205080204" pitchFamily="49" charset="-128"/>
                <a:ea typeface="MS Gothic" panose="020B0609070205080204" pitchFamily="49" charset="-128"/>
              </a:rPr>
              <a:t>視覚に障がいのある方も、ない方も見学を歓迎します。</a:t>
            </a:r>
          </a:p>
        </p:txBody>
      </p:sp>
      <p:grpSp>
        <p:nvGrpSpPr>
          <p:cNvPr id="63" name="グループ化 62">
            <a:extLst>
              <a:ext uri="{FF2B5EF4-FFF2-40B4-BE49-F238E27FC236}">
                <a16:creationId xmlns:a16="http://schemas.microsoft.com/office/drawing/2014/main" id="{A54CF105-8B96-4E8C-D59F-FE4C4C3978E1}"/>
              </a:ext>
            </a:extLst>
          </p:cNvPr>
          <p:cNvGrpSpPr>
            <a:grpSpLocks noChangeAspect="1"/>
          </p:cNvGrpSpPr>
          <p:nvPr/>
        </p:nvGrpSpPr>
        <p:grpSpPr>
          <a:xfrm>
            <a:off x="4896559" y="7615357"/>
            <a:ext cx="2645689" cy="1565223"/>
            <a:chOff x="4585308" y="4145097"/>
            <a:chExt cx="2784936" cy="1647603"/>
          </a:xfrm>
        </p:grpSpPr>
        <p:pic>
          <p:nvPicPr>
            <p:cNvPr id="55" name="図 54" descr="スマホ教室の一場面。10数名の受講者とサポーター、ガイドヘルパーが講師の話を聞いている。">
              <a:extLst>
                <a:ext uri="{FF2B5EF4-FFF2-40B4-BE49-F238E27FC236}">
                  <a16:creationId xmlns:a16="http://schemas.microsoft.com/office/drawing/2014/main" id="{1A4B0EFC-6BA4-E7BD-0DFB-D289D1D46E84}"/>
                </a:ext>
              </a:extLst>
            </p:cNvPr>
            <p:cNvPicPr>
              <a:picLocks noChangeAspect="1"/>
            </p:cNvPicPr>
            <p:nvPr/>
          </p:nvPicPr>
          <p:blipFill>
            <a:blip r:embed="rId4"/>
            <a:stretch>
              <a:fillRect/>
            </a:stretch>
          </p:blipFill>
          <p:spPr>
            <a:xfrm>
              <a:off x="4648755" y="4145097"/>
              <a:ext cx="2595600" cy="1368277"/>
            </a:xfrm>
            <a:prstGeom prst="rect">
              <a:avLst/>
            </a:prstGeom>
          </p:spPr>
        </p:pic>
        <p:sp>
          <p:nvSpPr>
            <p:cNvPr id="60" name="テキスト ボックス 59">
              <a:extLst>
                <a:ext uri="{FF2B5EF4-FFF2-40B4-BE49-F238E27FC236}">
                  <a16:creationId xmlns:a16="http://schemas.microsoft.com/office/drawing/2014/main" id="{7F6E38CC-73FB-F47A-3D32-9912999D3B07}"/>
                </a:ext>
              </a:extLst>
            </p:cNvPr>
            <p:cNvSpPr txBox="1"/>
            <p:nvPr/>
          </p:nvSpPr>
          <p:spPr>
            <a:xfrm>
              <a:off x="4585308" y="5501122"/>
              <a:ext cx="2784936" cy="291578"/>
            </a:xfrm>
            <a:prstGeom prst="rect">
              <a:avLst/>
            </a:prstGeom>
            <a:noFill/>
          </p:spPr>
          <p:txBody>
            <a:bodyPr wrap="square" rtlCol="0">
              <a:spAutoFit/>
            </a:bodyPr>
            <a:lstStyle/>
            <a:p>
              <a:r>
                <a:rPr lang="ja-JP" altLang="en-US" sz="1200">
                  <a:solidFill>
                    <a:srgbClr val="FFFC00"/>
                  </a:solidFill>
                </a:rPr>
                <a:t>写真</a:t>
              </a:r>
              <a:r>
                <a:rPr lang="en-US" altLang="ja-JP" sz="1200" dirty="0">
                  <a:solidFill>
                    <a:srgbClr val="FFFC00"/>
                  </a:solidFill>
                </a:rPr>
                <a:t> </a:t>
              </a:r>
              <a:r>
                <a:rPr lang="ja-JP" altLang="en-US" sz="1200">
                  <a:solidFill>
                    <a:srgbClr val="FFFC00"/>
                  </a:solidFill>
                </a:rPr>
                <a:t>スマホ教室の様子</a:t>
              </a:r>
              <a:endParaRPr kumimoji="1" lang="ja-JP" altLang="en-US" sz="1200">
                <a:solidFill>
                  <a:srgbClr val="FFFC00"/>
                </a:solidFill>
              </a:endParaRPr>
            </a:p>
          </p:txBody>
        </p:sp>
      </p:grpSp>
      <p:grpSp>
        <p:nvGrpSpPr>
          <p:cNvPr id="65" name="グループ化 64">
            <a:extLst>
              <a:ext uri="{FF2B5EF4-FFF2-40B4-BE49-F238E27FC236}">
                <a16:creationId xmlns:a16="http://schemas.microsoft.com/office/drawing/2014/main" id="{BA60D322-2C6A-948C-EA43-CEE4BA693B85}"/>
              </a:ext>
            </a:extLst>
          </p:cNvPr>
          <p:cNvGrpSpPr/>
          <p:nvPr/>
        </p:nvGrpSpPr>
        <p:grpSpPr>
          <a:xfrm>
            <a:off x="243784" y="9549199"/>
            <a:ext cx="1918450" cy="1044000"/>
            <a:chOff x="358053" y="9565263"/>
            <a:chExt cx="1918450" cy="1044000"/>
          </a:xfrm>
        </p:grpSpPr>
        <p:sp>
          <p:nvSpPr>
            <p:cNvPr id="31" name="正方形/長方形 30">
              <a:extLst>
                <a:ext uri="{FF2B5EF4-FFF2-40B4-BE49-F238E27FC236}">
                  <a16:creationId xmlns:a16="http://schemas.microsoft.com/office/drawing/2014/main" id="{DFE6718A-CFAD-3C8F-2091-F404619E4397}"/>
                </a:ext>
                <a:ext uri="{C183D7F6-B498-43B3-948B-1728B52AA6E4}">
                  <adec:decorative xmlns:adec="http://schemas.microsoft.com/office/drawing/2017/decorative" val="1"/>
                </a:ext>
              </a:extLst>
            </p:cNvPr>
            <p:cNvSpPr/>
            <p:nvPr/>
          </p:nvSpPr>
          <p:spPr>
            <a:xfrm>
              <a:off x="358053" y="9565263"/>
              <a:ext cx="1044000" cy="1044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2005"/>
            </a:p>
          </p:txBody>
        </p:sp>
        <p:sp>
          <p:nvSpPr>
            <p:cNvPr id="43" name="テキスト ボックス 42">
              <a:extLst>
                <a:ext uri="{FF2B5EF4-FFF2-40B4-BE49-F238E27FC236}">
                  <a16:creationId xmlns:a16="http://schemas.microsoft.com/office/drawing/2014/main" id="{FEB67DCA-9154-6598-3F37-B0697E8E7180}"/>
                </a:ext>
              </a:extLst>
            </p:cNvPr>
            <p:cNvSpPr txBox="1"/>
            <p:nvPr/>
          </p:nvSpPr>
          <p:spPr>
            <a:xfrm>
              <a:off x="1402053" y="9565263"/>
              <a:ext cx="874450" cy="769441"/>
            </a:xfrm>
            <a:prstGeom prst="rect">
              <a:avLst/>
            </a:prstGeom>
            <a:noFill/>
          </p:spPr>
          <p:txBody>
            <a:bodyPr wrap="square" rtlCol="0">
              <a:spAutoFit/>
            </a:bodyPr>
            <a:lstStyle/>
            <a:p>
              <a:r>
                <a:rPr lang="ja-JP" altLang="en-US" sz="1100">
                  <a:solidFill>
                    <a:srgbClr val="FFFF00"/>
                  </a:solidFill>
                  <a:latin typeface="MS PGothic" panose="020B0600070205080204" pitchFamily="34" charset="-128"/>
                  <a:ea typeface="MS PGothic" panose="020B0600070205080204" pitchFamily="34" charset="-128"/>
                </a:rPr>
                <a:t>左のマークは音声コード</a:t>
              </a:r>
              <a:r>
                <a:rPr lang="en-US" altLang="ja-JP" sz="1100" dirty="0">
                  <a:solidFill>
                    <a:srgbClr val="FFFF00"/>
                  </a:solidFill>
                  <a:latin typeface="MS PGothic" panose="020B0600070205080204" pitchFamily="34" charset="-128"/>
                  <a:ea typeface="MS PGothic" panose="020B0600070205080204" pitchFamily="34" charset="-128"/>
                </a:rPr>
                <a:t>Uni-Voice</a:t>
              </a:r>
              <a:r>
                <a:rPr lang="ja-JP" altLang="en-US" sz="1100">
                  <a:solidFill>
                    <a:srgbClr val="FFFF00"/>
                  </a:solidFill>
                  <a:latin typeface="MS PGothic" panose="020B0600070205080204" pitchFamily="34" charset="-128"/>
                  <a:ea typeface="MS PGothic" panose="020B0600070205080204" pitchFamily="34" charset="-128"/>
                </a:rPr>
                <a:t>です。</a:t>
              </a:r>
            </a:p>
          </p:txBody>
        </p:sp>
      </p:grpSp>
      <p:pic>
        <p:nvPicPr>
          <p:cNvPr id="4" name="JAVISCODE002-42" descr="音声コードの画像">
            <a:extLst>
              <a:ext uri="{FF2B5EF4-FFF2-40B4-BE49-F238E27FC236}">
                <a16:creationId xmlns:a16="http://schemas.microsoft.com/office/drawing/2014/main" id="{DA2F754B-FEE0-16B1-431F-27DCA6A179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5061" y="9691329"/>
            <a:ext cx="792000" cy="792000"/>
          </a:xfrm>
          <a:prstGeom prst="rect">
            <a:avLst/>
          </a:prstGeom>
        </p:spPr>
      </p:pic>
      <p:grpSp>
        <p:nvGrpSpPr>
          <p:cNvPr id="64" name="グループ化 63">
            <a:extLst>
              <a:ext uri="{FF2B5EF4-FFF2-40B4-BE49-F238E27FC236}">
                <a16:creationId xmlns:a16="http://schemas.microsoft.com/office/drawing/2014/main" id="{DDE9FFF7-7A8A-9759-461F-E6E7B2E8C20E}"/>
              </a:ext>
              <a:ext uri="{C183D7F6-B498-43B3-948B-1728B52AA6E4}">
                <adec:decorative xmlns:adec="http://schemas.microsoft.com/office/drawing/2017/decorative" val="1"/>
              </a:ext>
            </a:extLst>
          </p:cNvPr>
          <p:cNvGrpSpPr/>
          <p:nvPr/>
        </p:nvGrpSpPr>
        <p:grpSpPr>
          <a:xfrm>
            <a:off x="6056690" y="9559253"/>
            <a:ext cx="1668944" cy="1166833"/>
            <a:chOff x="6056690" y="9559253"/>
            <a:chExt cx="1668944" cy="1166833"/>
          </a:xfrm>
        </p:grpSpPr>
        <p:sp>
          <p:nvSpPr>
            <p:cNvPr id="5" name="テキスト ボックス 4">
              <a:extLst>
                <a:ext uri="{FF2B5EF4-FFF2-40B4-BE49-F238E27FC236}">
                  <a16:creationId xmlns:a16="http://schemas.microsoft.com/office/drawing/2014/main" id="{E51E4E6E-EF38-C49B-CB42-EA4A560124C7}"/>
                </a:ext>
              </a:extLst>
            </p:cNvPr>
            <p:cNvSpPr txBox="1"/>
            <p:nvPr/>
          </p:nvSpPr>
          <p:spPr>
            <a:xfrm>
              <a:off x="6056690" y="10295199"/>
              <a:ext cx="1668944" cy="430887"/>
            </a:xfrm>
            <a:prstGeom prst="rect">
              <a:avLst/>
            </a:prstGeom>
            <a:noFill/>
          </p:spPr>
          <p:txBody>
            <a:bodyPr wrap="square" rtlCol="0">
              <a:spAutoFit/>
            </a:bodyPr>
            <a:lstStyle/>
            <a:p>
              <a:r>
                <a:rPr lang="ja-JP" altLang="en-US" sz="1100">
                  <a:solidFill>
                    <a:srgbClr val="FFFF00"/>
                  </a:solidFill>
                  <a:latin typeface="MS PGothic" panose="020B0600070205080204" pitchFamily="34" charset="-128"/>
                  <a:ea typeface="MS PGothic" panose="020B0600070205080204" pitchFamily="34" charset="-128"/>
                </a:rPr>
                <a:t>姫路デジタルサポートのホームページの</a:t>
              </a:r>
              <a:r>
                <a:rPr lang="en-US" altLang="ja-JP" sz="1100" dirty="0">
                  <a:solidFill>
                    <a:srgbClr val="FFFF00"/>
                  </a:solidFill>
                  <a:latin typeface="MS PGothic" panose="020B0600070205080204" pitchFamily="34" charset="-128"/>
                  <a:ea typeface="MS PGothic" panose="020B0600070205080204" pitchFamily="34" charset="-128"/>
                </a:rPr>
                <a:t>QR</a:t>
              </a:r>
              <a:r>
                <a:rPr lang="ja-JP" altLang="en-US" sz="1100">
                  <a:solidFill>
                    <a:srgbClr val="FFFF00"/>
                  </a:solidFill>
                  <a:latin typeface="MS PGothic" panose="020B0600070205080204" pitchFamily="34" charset="-128"/>
                  <a:ea typeface="MS PGothic" panose="020B0600070205080204" pitchFamily="34" charset="-128"/>
                </a:rPr>
                <a:t>コード</a:t>
              </a:r>
            </a:p>
          </p:txBody>
        </p:sp>
        <p:pic>
          <p:nvPicPr>
            <p:cNvPr id="54" name="図 53" descr="QRコードの画像">
              <a:extLst>
                <a:ext uri="{FF2B5EF4-FFF2-40B4-BE49-F238E27FC236}">
                  <a16:creationId xmlns:a16="http://schemas.microsoft.com/office/drawing/2014/main" id="{1A122435-79C2-ABAA-114D-78D315F8027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26599" y="9559253"/>
              <a:ext cx="756000" cy="756000"/>
            </a:xfrm>
            <a:prstGeom prst="rect">
              <a:avLst/>
            </a:prstGeom>
          </p:spPr>
        </p:pic>
      </p:grpSp>
      <p:sp>
        <p:nvSpPr>
          <p:cNvPr id="37" name="正方形/長方形 36">
            <a:extLst>
              <a:ext uri="{FF2B5EF4-FFF2-40B4-BE49-F238E27FC236}">
                <a16:creationId xmlns:a16="http://schemas.microsoft.com/office/drawing/2014/main" id="{B8FC74F1-B167-FE22-6117-DBB252DCB2A2}"/>
              </a:ext>
              <a:ext uri="{C183D7F6-B498-43B3-948B-1728B52AA6E4}">
                <adec:decorative xmlns:adec="http://schemas.microsoft.com/office/drawing/2017/decorative" val="1"/>
              </a:ext>
            </a:extLst>
          </p:cNvPr>
          <p:cNvSpPr/>
          <p:nvPr/>
        </p:nvSpPr>
        <p:spPr>
          <a:xfrm flipV="1">
            <a:off x="252000" y="9308658"/>
            <a:ext cx="7308000" cy="36000"/>
          </a:xfrm>
          <a:prstGeom prst="rect">
            <a:avLst/>
          </a:prstGeom>
          <a:solidFill>
            <a:srgbClr val="FFCE3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05"/>
          </a:p>
        </p:txBody>
      </p:sp>
    </p:spTree>
    <p:extLst>
      <p:ext uri="{BB962C8B-B14F-4D97-AF65-F5344CB8AC3E}">
        <p14:creationId xmlns:p14="http://schemas.microsoft.com/office/powerpoint/2010/main" val="321018692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7.potx" id="{AEB7B507-A06E-40AE-820E-0613D7133D19}" vid="{892B6F8A-F774-410A-807C-8FB3DE0D5DCC}"/>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37</Template>
  <TotalTime>0</TotalTime>
  <Words>753</Words>
  <Application>Microsoft Macintosh PowerPoint</Application>
  <PresentationFormat>ユーザー設定</PresentationFormat>
  <Paragraphs>53</Paragraphs>
  <Slides>2</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vt:i4>
      </vt:variant>
    </vt:vector>
  </HeadingPairs>
  <TitlesOfParts>
    <vt:vector size="10" baseType="lpstr">
      <vt:lpstr>MS PGothic</vt:lpstr>
      <vt:lpstr>ＭＳ ゴシック</vt:lpstr>
      <vt:lpstr>ＭＳ ゴシック</vt:lpstr>
      <vt:lpstr>游明朝</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1</cp:revision>
  <cp:lastPrinted>2024-10-26T20:42:31Z</cp:lastPrinted>
  <dcterms:created xsi:type="dcterms:W3CDTF">2013-07-10T10:19:04Z</dcterms:created>
  <dcterms:modified xsi:type="dcterms:W3CDTF">2024-10-26T21:52:29Z</dcterms:modified>
</cp:coreProperties>
</file>